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notesSlides/notesSlide3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53"/>
  </p:notesMasterIdLst>
  <p:sldIdLst>
    <p:sldId id="259" r:id="rId2"/>
    <p:sldId id="260" r:id="rId3"/>
    <p:sldId id="342" r:id="rId4"/>
    <p:sldId id="309" r:id="rId5"/>
    <p:sldId id="262" r:id="rId6"/>
    <p:sldId id="268" r:id="rId7"/>
    <p:sldId id="269" r:id="rId8"/>
    <p:sldId id="270" r:id="rId9"/>
    <p:sldId id="271" r:id="rId10"/>
    <p:sldId id="272" r:id="rId11"/>
    <p:sldId id="275" r:id="rId12"/>
    <p:sldId id="350" r:id="rId13"/>
    <p:sldId id="319" r:id="rId14"/>
    <p:sldId id="311" r:id="rId15"/>
    <p:sldId id="323" r:id="rId16"/>
    <p:sldId id="322" r:id="rId17"/>
    <p:sldId id="340" r:id="rId18"/>
    <p:sldId id="274" r:id="rId19"/>
    <p:sldId id="280" r:id="rId20"/>
    <p:sldId id="276" r:id="rId21"/>
    <p:sldId id="277" r:id="rId22"/>
    <p:sldId id="320" r:id="rId23"/>
    <p:sldId id="318" r:id="rId24"/>
    <p:sldId id="317" r:id="rId25"/>
    <p:sldId id="324" r:id="rId26"/>
    <p:sldId id="316" r:id="rId27"/>
    <p:sldId id="315" r:id="rId28"/>
    <p:sldId id="314" r:id="rId29"/>
    <p:sldId id="313" r:id="rId30"/>
    <p:sldId id="312" r:id="rId31"/>
    <p:sldId id="310" r:id="rId32"/>
    <p:sldId id="349" r:id="rId33"/>
    <p:sldId id="352" r:id="rId34"/>
    <p:sldId id="351" r:id="rId35"/>
    <p:sldId id="353" r:id="rId36"/>
    <p:sldId id="325" r:id="rId37"/>
    <p:sldId id="347" r:id="rId38"/>
    <p:sldId id="348" r:id="rId39"/>
    <p:sldId id="328" r:id="rId40"/>
    <p:sldId id="343" r:id="rId41"/>
    <p:sldId id="344" r:id="rId42"/>
    <p:sldId id="329" r:id="rId43"/>
    <p:sldId id="330" r:id="rId44"/>
    <p:sldId id="331" r:id="rId45"/>
    <p:sldId id="332" r:id="rId46"/>
    <p:sldId id="333" r:id="rId47"/>
    <p:sldId id="334" r:id="rId48"/>
    <p:sldId id="335" r:id="rId49"/>
    <p:sldId id="345" r:id="rId50"/>
    <p:sldId id="346" r:id="rId51"/>
    <p:sldId id="336" r:id="rId52"/>
  </p:sldIdLst>
  <p:sldSz cx="6858000" cy="9144000" type="screen4x3"/>
  <p:notesSz cx="6735763" cy="9866313"/>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3050"/>
    <a:srgbClr val="369FAA"/>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714" autoAdjust="0"/>
  </p:normalViewPr>
  <p:slideViewPr>
    <p:cSldViewPr>
      <p:cViewPr>
        <p:scale>
          <a:sx n="100" d="100"/>
          <a:sy n="100" d="100"/>
        </p:scale>
        <p:origin x="-2760" y="1038"/>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ata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diagrams/_rels/data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F2282-F356-411E-9E6F-76FCE0597F94}" type="doc">
      <dgm:prSet loTypeId="urn:microsoft.com/office/officeart/2008/layout/HexagonCluster" loCatId="relationship" qsTypeId="urn:microsoft.com/office/officeart/2005/8/quickstyle/simple3" qsCatId="simple" csTypeId="urn:microsoft.com/office/officeart/2005/8/colors/accent1_2#1" csCatId="accent1" phldr="1"/>
      <dgm:spPr/>
      <dgm:t>
        <a:bodyPr/>
        <a:lstStyle/>
        <a:p>
          <a:endParaRPr lang="tr-TR"/>
        </a:p>
      </dgm:t>
    </dgm:pt>
    <dgm:pt modelId="{F5189D34-8260-4EB5-8888-9D0D67B8C901}">
      <dgm:prSet phldrT="[Metin]"/>
      <dgm:spPr>
        <a:ln>
          <a:solidFill>
            <a:schemeClr val="accent3"/>
          </a:solidFill>
        </a:ln>
      </dgm:spPr>
      <dgm:t>
        <a:bodyPr/>
        <a:lstStyle/>
        <a:p>
          <a:r>
            <a:rPr lang="tr-TR" dirty="0" smtClean="0"/>
            <a:t>SORUMLU</a:t>
          </a:r>
          <a:endParaRPr lang="tr-TR" dirty="0"/>
        </a:p>
      </dgm:t>
    </dgm:pt>
    <dgm:pt modelId="{326A5F29-F168-4CC6-967C-18C3A98D2ED5}" type="parTrans" cxnId="{465D5E73-59C1-4209-85C2-7EEFCA9577C8}">
      <dgm:prSet/>
      <dgm:spPr/>
      <dgm:t>
        <a:bodyPr/>
        <a:lstStyle/>
        <a:p>
          <a:endParaRPr lang="tr-TR"/>
        </a:p>
      </dgm:t>
    </dgm:pt>
    <dgm:pt modelId="{EC87A93A-8BFD-4184-AB58-A647D6327E6B}" type="sibTrans" cxnId="{465D5E73-59C1-4209-85C2-7EEFCA9577C8}">
      <dgm:prSet/>
      <dgm:spPr>
        <a:blipFill>
          <a:blip xmlns:r="http://schemas.openxmlformats.org/officeDocument/2006/relationships" r:embed="rId1">
            <a:extLst>
              <a:ext uri="{28A0092B-C50C-407E-A947-70E740481C1C}"/>
            </a:extLst>
          </a:blip>
          <a:srcRect/>
          <a:stretch>
            <a:fillRect l="-12000" r="-12000"/>
          </a:stretch>
        </a:blipFill>
      </dgm:spPr>
      <dgm:t>
        <a:bodyPr/>
        <a:lstStyle/>
        <a:p>
          <a:endParaRPr lang="tr-TR"/>
        </a:p>
      </dgm:t>
    </dgm:pt>
    <dgm:pt modelId="{2CC68E8A-29F8-42E4-BA50-8492494A818C}">
      <dgm:prSet phldrT="[Metin]"/>
      <dgm:spPr>
        <a:ln>
          <a:solidFill>
            <a:schemeClr val="accent3"/>
          </a:solidFill>
        </a:ln>
      </dgm:spPr>
      <dgm:t>
        <a:bodyPr/>
        <a:lstStyle/>
        <a:p>
          <a:r>
            <a:rPr lang="tr-TR" dirty="0" smtClean="0"/>
            <a:t>SAYDAM</a:t>
          </a:r>
          <a:endParaRPr lang="tr-TR" dirty="0"/>
        </a:p>
      </dgm:t>
    </dgm:pt>
    <dgm:pt modelId="{4C53401B-CDD5-4676-97C1-84FE6C9233B0}" type="parTrans" cxnId="{900C9B30-C0F4-4F3F-872A-B58BDA01FCB3}">
      <dgm:prSet/>
      <dgm:spPr/>
      <dgm:t>
        <a:bodyPr/>
        <a:lstStyle/>
        <a:p>
          <a:endParaRPr lang="tr-TR"/>
        </a:p>
      </dgm:t>
    </dgm:pt>
    <dgm:pt modelId="{1A60C70E-D1DF-476C-A978-3B15146F5AB0}" type="sibTrans" cxnId="{900C9B30-C0F4-4F3F-872A-B58BDA01FCB3}">
      <dgm:prSet/>
      <dgm:spPr>
        <a:blipFill>
          <a:blip xmlns:r="http://schemas.openxmlformats.org/officeDocument/2006/relationships" r:embed="rId2">
            <a:extLst>
              <a:ext uri="{28A0092B-C50C-407E-A947-70E740481C1C}"/>
            </a:extLst>
          </a:blip>
          <a:srcRect/>
          <a:stretch>
            <a:fillRect t="-25000" b="-25000"/>
          </a:stretch>
        </a:blipFill>
      </dgm:spPr>
      <dgm:t>
        <a:bodyPr/>
        <a:lstStyle/>
        <a:p>
          <a:endParaRPr lang="tr-TR"/>
        </a:p>
      </dgm:t>
    </dgm:pt>
    <dgm:pt modelId="{E2777F80-29CE-437A-8FEB-41FF94DBBD2A}">
      <dgm:prSet phldrT="[Metin]"/>
      <dgm:spPr>
        <a:ln>
          <a:solidFill>
            <a:schemeClr val="accent3"/>
          </a:solidFill>
        </a:ln>
      </dgm:spPr>
      <dgm:t>
        <a:bodyPr/>
        <a:lstStyle/>
        <a:p>
          <a:r>
            <a:rPr lang="tr-TR" dirty="0" smtClean="0"/>
            <a:t>İNOVATİF</a:t>
          </a:r>
          <a:endParaRPr lang="tr-TR" dirty="0"/>
        </a:p>
      </dgm:t>
    </dgm:pt>
    <dgm:pt modelId="{2F90EA77-AAFD-4C1B-B4F9-F9DFD846A04F}" type="parTrans" cxnId="{69D868FA-2E96-42C5-89B0-689BDB76DA73}">
      <dgm:prSet/>
      <dgm:spPr/>
      <dgm:t>
        <a:bodyPr/>
        <a:lstStyle/>
        <a:p>
          <a:endParaRPr lang="tr-TR"/>
        </a:p>
      </dgm:t>
    </dgm:pt>
    <dgm:pt modelId="{123C1001-3A5C-460D-AC33-96C6F1655AE1}" type="sibTrans" cxnId="{69D868FA-2E96-42C5-89B0-689BDB76DA73}">
      <dgm:prSet/>
      <dgm:spPr>
        <a:blipFill>
          <a:blip xmlns:r="http://schemas.openxmlformats.org/officeDocument/2006/relationships" r:embed="rId3">
            <a:extLst>
              <a:ext uri="{28A0092B-C50C-407E-A947-70E740481C1C}"/>
            </a:extLst>
          </a:blip>
          <a:srcRect/>
          <a:stretch>
            <a:fillRect l="-56000" r="-56000"/>
          </a:stretch>
        </a:blipFill>
      </dgm:spPr>
      <dgm:t>
        <a:bodyPr/>
        <a:lstStyle/>
        <a:p>
          <a:endParaRPr lang="tr-TR"/>
        </a:p>
      </dgm:t>
    </dgm:pt>
    <dgm:pt modelId="{E5F5A14C-4215-4BAB-8771-CE2A6687437E}" type="pres">
      <dgm:prSet presAssocID="{169F2282-F356-411E-9E6F-76FCE0597F94}" presName="Name0" presStyleCnt="0">
        <dgm:presLayoutVars>
          <dgm:chMax val="21"/>
          <dgm:chPref val="21"/>
        </dgm:presLayoutVars>
      </dgm:prSet>
      <dgm:spPr/>
      <dgm:t>
        <a:bodyPr/>
        <a:lstStyle/>
        <a:p>
          <a:endParaRPr lang="tr-TR"/>
        </a:p>
      </dgm:t>
    </dgm:pt>
    <dgm:pt modelId="{E45C9982-8953-4647-907F-FA7B9F72BA9C}" type="pres">
      <dgm:prSet presAssocID="{F5189D34-8260-4EB5-8888-9D0D67B8C901}" presName="text1" presStyleCnt="0"/>
      <dgm:spPr/>
    </dgm:pt>
    <dgm:pt modelId="{941E114F-976A-4E48-8103-1FD71EB636C1}" type="pres">
      <dgm:prSet presAssocID="{F5189D34-8260-4EB5-8888-9D0D67B8C901}" presName="textRepeatNode" presStyleLbl="alignNode1" presStyleIdx="0" presStyleCnt="3">
        <dgm:presLayoutVars>
          <dgm:chMax val="0"/>
          <dgm:chPref val="0"/>
          <dgm:bulletEnabled val="1"/>
        </dgm:presLayoutVars>
      </dgm:prSet>
      <dgm:spPr/>
      <dgm:t>
        <a:bodyPr/>
        <a:lstStyle/>
        <a:p>
          <a:endParaRPr lang="tr-TR"/>
        </a:p>
      </dgm:t>
    </dgm:pt>
    <dgm:pt modelId="{3B40A599-D727-4380-A7EF-B41213AE9A6D}" type="pres">
      <dgm:prSet presAssocID="{F5189D34-8260-4EB5-8888-9D0D67B8C901}" presName="textaccent1" presStyleCnt="0"/>
      <dgm:spPr/>
    </dgm:pt>
    <dgm:pt modelId="{3BE64B07-8B8D-43A4-B4E5-7E2E95C55119}" type="pres">
      <dgm:prSet presAssocID="{F5189D34-8260-4EB5-8888-9D0D67B8C901}" presName="accentRepeatNode" presStyleLbl="solidAlignAcc1" presStyleIdx="0" presStyleCnt="6"/>
      <dgm:spPr/>
    </dgm:pt>
    <dgm:pt modelId="{1FF9363B-CE2C-43EF-82BF-CB1989A87796}" type="pres">
      <dgm:prSet presAssocID="{EC87A93A-8BFD-4184-AB58-A647D6327E6B}" presName="image1" presStyleCnt="0"/>
      <dgm:spPr/>
    </dgm:pt>
    <dgm:pt modelId="{EE58E206-1686-4001-9A98-4B9CD4DA1988}" type="pres">
      <dgm:prSet presAssocID="{EC87A93A-8BFD-4184-AB58-A647D6327E6B}" presName="imageRepeatNode" presStyleLbl="alignAcc1" presStyleIdx="0" presStyleCnt="3"/>
      <dgm:spPr/>
      <dgm:t>
        <a:bodyPr/>
        <a:lstStyle/>
        <a:p>
          <a:endParaRPr lang="tr-TR"/>
        </a:p>
      </dgm:t>
    </dgm:pt>
    <dgm:pt modelId="{951612B9-DA42-4C42-8173-2EF8000CC608}" type="pres">
      <dgm:prSet presAssocID="{EC87A93A-8BFD-4184-AB58-A647D6327E6B}" presName="imageaccent1" presStyleCnt="0"/>
      <dgm:spPr/>
    </dgm:pt>
    <dgm:pt modelId="{63137BE1-DACB-4A28-A93A-4E48A0EAAA76}" type="pres">
      <dgm:prSet presAssocID="{EC87A93A-8BFD-4184-AB58-A647D6327E6B}" presName="accentRepeatNode" presStyleLbl="solidAlignAcc1" presStyleIdx="1" presStyleCnt="6"/>
      <dgm:spPr/>
    </dgm:pt>
    <dgm:pt modelId="{725FA657-9F4A-4A5B-9193-A804351FDC17}" type="pres">
      <dgm:prSet presAssocID="{2CC68E8A-29F8-42E4-BA50-8492494A818C}" presName="text2" presStyleCnt="0"/>
      <dgm:spPr/>
    </dgm:pt>
    <dgm:pt modelId="{7F232D8B-BADC-4FE3-B440-D9F34096D75E}" type="pres">
      <dgm:prSet presAssocID="{2CC68E8A-29F8-42E4-BA50-8492494A818C}" presName="textRepeatNode" presStyleLbl="alignNode1" presStyleIdx="1" presStyleCnt="3">
        <dgm:presLayoutVars>
          <dgm:chMax val="0"/>
          <dgm:chPref val="0"/>
          <dgm:bulletEnabled val="1"/>
        </dgm:presLayoutVars>
      </dgm:prSet>
      <dgm:spPr/>
      <dgm:t>
        <a:bodyPr/>
        <a:lstStyle/>
        <a:p>
          <a:endParaRPr lang="tr-TR"/>
        </a:p>
      </dgm:t>
    </dgm:pt>
    <dgm:pt modelId="{301F5E6A-4F9C-4C89-8999-34E7700D973B}" type="pres">
      <dgm:prSet presAssocID="{2CC68E8A-29F8-42E4-BA50-8492494A818C}" presName="textaccent2" presStyleCnt="0"/>
      <dgm:spPr/>
    </dgm:pt>
    <dgm:pt modelId="{612EB9E0-E081-4480-8851-2ABEF07995A2}" type="pres">
      <dgm:prSet presAssocID="{2CC68E8A-29F8-42E4-BA50-8492494A818C}" presName="accentRepeatNode" presStyleLbl="solidAlignAcc1" presStyleIdx="2" presStyleCnt="6"/>
      <dgm:spPr/>
    </dgm:pt>
    <dgm:pt modelId="{8D9FC7FC-3272-489F-B0E5-6D3C95FCF82E}" type="pres">
      <dgm:prSet presAssocID="{1A60C70E-D1DF-476C-A978-3B15146F5AB0}" presName="image2" presStyleCnt="0"/>
      <dgm:spPr/>
    </dgm:pt>
    <dgm:pt modelId="{35D80051-5387-4046-9242-1190C97BE8CD}" type="pres">
      <dgm:prSet presAssocID="{1A60C70E-D1DF-476C-A978-3B15146F5AB0}" presName="imageRepeatNode" presStyleLbl="alignAcc1" presStyleIdx="1" presStyleCnt="3"/>
      <dgm:spPr/>
      <dgm:t>
        <a:bodyPr/>
        <a:lstStyle/>
        <a:p>
          <a:endParaRPr lang="tr-TR"/>
        </a:p>
      </dgm:t>
    </dgm:pt>
    <dgm:pt modelId="{71133CE4-40C3-4ECB-AC17-CC68A61E7B28}" type="pres">
      <dgm:prSet presAssocID="{1A60C70E-D1DF-476C-A978-3B15146F5AB0}" presName="imageaccent2" presStyleCnt="0"/>
      <dgm:spPr/>
    </dgm:pt>
    <dgm:pt modelId="{C72447CF-6C41-44DC-A0B1-0182A598A233}" type="pres">
      <dgm:prSet presAssocID="{1A60C70E-D1DF-476C-A978-3B15146F5AB0}" presName="accentRepeatNode" presStyleLbl="solidAlignAcc1" presStyleIdx="3" presStyleCnt="6"/>
      <dgm:spPr/>
    </dgm:pt>
    <dgm:pt modelId="{D2C24709-6147-40B2-9744-CF327B722AA2}" type="pres">
      <dgm:prSet presAssocID="{E2777F80-29CE-437A-8FEB-41FF94DBBD2A}" presName="text3" presStyleCnt="0"/>
      <dgm:spPr/>
    </dgm:pt>
    <dgm:pt modelId="{BA46A91F-7079-48AC-AC7D-BE008C5D5F2B}" type="pres">
      <dgm:prSet presAssocID="{E2777F80-29CE-437A-8FEB-41FF94DBBD2A}" presName="textRepeatNode" presStyleLbl="alignNode1" presStyleIdx="2" presStyleCnt="3">
        <dgm:presLayoutVars>
          <dgm:chMax val="0"/>
          <dgm:chPref val="0"/>
          <dgm:bulletEnabled val="1"/>
        </dgm:presLayoutVars>
      </dgm:prSet>
      <dgm:spPr/>
      <dgm:t>
        <a:bodyPr/>
        <a:lstStyle/>
        <a:p>
          <a:endParaRPr lang="tr-TR"/>
        </a:p>
      </dgm:t>
    </dgm:pt>
    <dgm:pt modelId="{561A77CB-44A8-43E6-A63D-E92A4AF1BE93}" type="pres">
      <dgm:prSet presAssocID="{E2777F80-29CE-437A-8FEB-41FF94DBBD2A}" presName="textaccent3" presStyleCnt="0"/>
      <dgm:spPr/>
    </dgm:pt>
    <dgm:pt modelId="{4AFCD0DB-0D38-4499-AE98-EEF8B5481F39}" type="pres">
      <dgm:prSet presAssocID="{E2777F80-29CE-437A-8FEB-41FF94DBBD2A}" presName="accentRepeatNode" presStyleLbl="solidAlignAcc1" presStyleIdx="4" presStyleCnt="6"/>
      <dgm:spPr/>
    </dgm:pt>
    <dgm:pt modelId="{F6F59EF0-A8E0-42A2-8AC9-32371A8FB5DB}" type="pres">
      <dgm:prSet presAssocID="{123C1001-3A5C-460D-AC33-96C6F1655AE1}" presName="image3" presStyleCnt="0"/>
      <dgm:spPr/>
    </dgm:pt>
    <dgm:pt modelId="{39F65099-A775-4DC7-BC14-182C1E7B8323}" type="pres">
      <dgm:prSet presAssocID="{123C1001-3A5C-460D-AC33-96C6F1655AE1}" presName="imageRepeatNode" presStyleLbl="alignAcc1" presStyleIdx="2" presStyleCnt="3"/>
      <dgm:spPr/>
      <dgm:t>
        <a:bodyPr/>
        <a:lstStyle/>
        <a:p>
          <a:endParaRPr lang="tr-TR"/>
        </a:p>
      </dgm:t>
    </dgm:pt>
    <dgm:pt modelId="{4E8477F2-12C6-4166-BBF8-C2FB22E7AC6C}" type="pres">
      <dgm:prSet presAssocID="{123C1001-3A5C-460D-AC33-96C6F1655AE1}" presName="imageaccent3" presStyleCnt="0"/>
      <dgm:spPr/>
    </dgm:pt>
    <dgm:pt modelId="{1885680D-B4BE-482E-B214-353DFCBA45AE}" type="pres">
      <dgm:prSet presAssocID="{123C1001-3A5C-460D-AC33-96C6F1655AE1}" presName="accentRepeatNode" presStyleLbl="solidAlignAcc1" presStyleIdx="5" presStyleCnt="6"/>
      <dgm:spPr/>
    </dgm:pt>
  </dgm:ptLst>
  <dgm:cxnLst>
    <dgm:cxn modelId="{172F0774-5225-454A-8801-CF0225E3CDA0}" type="presOf" srcId="{1A60C70E-D1DF-476C-A978-3B15146F5AB0}" destId="{35D80051-5387-4046-9242-1190C97BE8CD}" srcOrd="0" destOrd="0" presId="urn:microsoft.com/office/officeart/2008/layout/HexagonCluster"/>
    <dgm:cxn modelId="{ECDDE76F-5E10-44C1-B4A6-D542184FAF30}" type="presOf" srcId="{F5189D34-8260-4EB5-8888-9D0D67B8C901}" destId="{941E114F-976A-4E48-8103-1FD71EB636C1}" srcOrd="0" destOrd="0" presId="urn:microsoft.com/office/officeart/2008/layout/HexagonCluster"/>
    <dgm:cxn modelId="{C1ED00C8-216C-47CF-8542-A1C6FBA70884}" type="presOf" srcId="{E2777F80-29CE-437A-8FEB-41FF94DBBD2A}" destId="{BA46A91F-7079-48AC-AC7D-BE008C5D5F2B}" srcOrd="0" destOrd="0" presId="urn:microsoft.com/office/officeart/2008/layout/HexagonCluster"/>
    <dgm:cxn modelId="{69D868FA-2E96-42C5-89B0-689BDB76DA73}" srcId="{169F2282-F356-411E-9E6F-76FCE0597F94}" destId="{E2777F80-29CE-437A-8FEB-41FF94DBBD2A}" srcOrd="2" destOrd="0" parTransId="{2F90EA77-AAFD-4C1B-B4F9-F9DFD846A04F}" sibTransId="{123C1001-3A5C-460D-AC33-96C6F1655AE1}"/>
    <dgm:cxn modelId="{E14747A5-FDF9-4370-8E2D-93A8826B4589}" type="presOf" srcId="{123C1001-3A5C-460D-AC33-96C6F1655AE1}" destId="{39F65099-A775-4DC7-BC14-182C1E7B8323}" srcOrd="0" destOrd="0" presId="urn:microsoft.com/office/officeart/2008/layout/HexagonCluster"/>
    <dgm:cxn modelId="{900C9B30-C0F4-4F3F-872A-B58BDA01FCB3}" srcId="{169F2282-F356-411E-9E6F-76FCE0597F94}" destId="{2CC68E8A-29F8-42E4-BA50-8492494A818C}" srcOrd="1" destOrd="0" parTransId="{4C53401B-CDD5-4676-97C1-84FE6C9233B0}" sibTransId="{1A60C70E-D1DF-476C-A978-3B15146F5AB0}"/>
    <dgm:cxn modelId="{2F1A7589-5AF8-4530-A762-A4264A38FB49}" type="presOf" srcId="{EC87A93A-8BFD-4184-AB58-A647D6327E6B}" destId="{EE58E206-1686-4001-9A98-4B9CD4DA1988}" srcOrd="0" destOrd="0" presId="urn:microsoft.com/office/officeart/2008/layout/HexagonCluster"/>
    <dgm:cxn modelId="{E1A113BB-0001-4474-87B9-DDAB0F0DF51B}" type="presOf" srcId="{169F2282-F356-411E-9E6F-76FCE0597F94}" destId="{E5F5A14C-4215-4BAB-8771-CE2A6687437E}" srcOrd="0" destOrd="0" presId="urn:microsoft.com/office/officeart/2008/layout/HexagonCluster"/>
    <dgm:cxn modelId="{013F52ED-40C5-4DAC-A7DE-EACD09A4F410}" type="presOf" srcId="{2CC68E8A-29F8-42E4-BA50-8492494A818C}" destId="{7F232D8B-BADC-4FE3-B440-D9F34096D75E}" srcOrd="0" destOrd="0" presId="urn:microsoft.com/office/officeart/2008/layout/HexagonCluster"/>
    <dgm:cxn modelId="{465D5E73-59C1-4209-85C2-7EEFCA9577C8}" srcId="{169F2282-F356-411E-9E6F-76FCE0597F94}" destId="{F5189D34-8260-4EB5-8888-9D0D67B8C901}" srcOrd="0" destOrd="0" parTransId="{326A5F29-F168-4CC6-967C-18C3A98D2ED5}" sibTransId="{EC87A93A-8BFD-4184-AB58-A647D6327E6B}"/>
    <dgm:cxn modelId="{A4B0C337-A2C2-4FEB-95D6-98CAF42174EC}" type="presParOf" srcId="{E5F5A14C-4215-4BAB-8771-CE2A6687437E}" destId="{E45C9982-8953-4647-907F-FA7B9F72BA9C}" srcOrd="0" destOrd="0" presId="urn:microsoft.com/office/officeart/2008/layout/HexagonCluster"/>
    <dgm:cxn modelId="{305B1957-666D-4850-B547-0318A3334D95}" type="presParOf" srcId="{E45C9982-8953-4647-907F-FA7B9F72BA9C}" destId="{941E114F-976A-4E48-8103-1FD71EB636C1}" srcOrd="0" destOrd="0" presId="urn:microsoft.com/office/officeart/2008/layout/HexagonCluster"/>
    <dgm:cxn modelId="{29748885-F4C8-4E75-8847-327A7213B0CE}" type="presParOf" srcId="{E5F5A14C-4215-4BAB-8771-CE2A6687437E}" destId="{3B40A599-D727-4380-A7EF-B41213AE9A6D}" srcOrd="1" destOrd="0" presId="urn:microsoft.com/office/officeart/2008/layout/HexagonCluster"/>
    <dgm:cxn modelId="{58CC2199-8DEE-4AA2-8153-5A699705C3E7}" type="presParOf" srcId="{3B40A599-D727-4380-A7EF-B41213AE9A6D}" destId="{3BE64B07-8B8D-43A4-B4E5-7E2E95C55119}" srcOrd="0" destOrd="0" presId="urn:microsoft.com/office/officeart/2008/layout/HexagonCluster"/>
    <dgm:cxn modelId="{AF3CCE38-6314-4E96-BB83-AAD7172B71BB}" type="presParOf" srcId="{E5F5A14C-4215-4BAB-8771-CE2A6687437E}" destId="{1FF9363B-CE2C-43EF-82BF-CB1989A87796}" srcOrd="2" destOrd="0" presId="urn:microsoft.com/office/officeart/2008/layout/HexagonCluster"/>
    <dgm:cxn modelId="{0F94532F-EFFF-403A-905A-45E93DCBEEAF}" type="presParOf" srcId="{1FF9363B-CE2C-43EF-82BF-CB1989A87796}" destId="{EE58E206-1686-4001-9A98-4B9CD4DA1988}" srcOrd="0" destOrd="0" presId="urn:microsoft.com/office/officeart/2008/layout/HexagonCluster"/>
    <dgm:cxn modelId="{491490D0-03C5-4958-849D-5B8B35831DD9}" type="presParOf" srcId="{E5F5A14C-4215-4BAB-8771-CE2A6687437E}" destId="{951612B9-DA42-4C42-8173-2EF8000CC608}" srcOrd="3" destOrd="0" presId="urn:microsoft.com/office/officeart/2008/layout/HexagonCluster"/>
    <dgm:cxn modelId="{174039B6-9CD3-4B49-8E4C-811F2C679DB2}" type="presParOf" srcId="{951612B9-DA42-4C42-8173-2EF8000CC608}" destId="{63137BE1-DACB-4A28-A93A-4E48A0EAAA76}" srcOrd="0" destOrd="0" presId="urn:microsoft.com/office/officeart/2008/layout/HexagonCluster"/>
    <dgm:cxn modelId="{340F94BE-FD91-4DAF-9C80-F373DC5ACDD6}" type="presParOf" srcId="{E5F5A14C-4215-4BAB-8771-CE2A6687437E}" destId="{725FA657-9F4A-4A5B-9193-A804351FDC17}" srcOrd="4" destOrd="0" presId="urn:microsoft.com/office/officeart/2008/layout/HexagonCluster"/>
    <dgm:cxn modelId="{E4AC6834-28D0-44BA-8A7E-1D93FD3C0CAC}" type="presParOf" srcId="{725FA657-9F4A-4A5B-9193-A804351FDC17}" destId="{7F232D8B-BADC-4FE3-B440-D9F34096D75E}" srcOrd="0" destOrd="0" presId="urn:microsoft.com/office/officeart/2008/layout/HexagonCluster"/>
    <dgm:cxn modelId="{F122E8DD-CAFC-4610-AD27-4E03B6F17645}" type="presParOf" srcId="{E5F5A14C-4215-4BAB-8771-CE2A6687437E}" destId="{301F5E6A-4F9C-4C89-8999-34E7700D973B}" srcOrd="5" destOrd="0" presId="urn:microsoft.com/office/officeart/2008/layout/HexagonCluster"/>
    <dgm:cxn modelId="{EA8870A0-D3B1-4530-A204-883EF40AC1E9}" type="presParOf" srcId="{301F5E6A-4F9C-4C89-8999-34E7700D973B}" destId="{612EB9E0-E081-4480-8851-2ABEF07995A2}" srcOrd="0" destOrd="0" presId="urn:microsoft.com/office/officeart/2008/layout/HexagonCluster"/>
    <dgm:cxn modelId="{469C7447-2CE8-4177-AECC-EA917BC23C02}" type="presParOf" srcId="{E5F5A14C-4215-4BAB-8771-CE2A6687437E}" destId="{8D9FC7FC-3272-489F-B0E5-6D3C95FCF82E}" srcOrd="6" destOrd="0" presId="urn:microsoft.com/office/officeart/2008/layout/HexagonCluster"/>
    <dgm:cxn modelId="{D37A2C4D-DACD-4E4D-B224-94202FF61CF9}" type="presParOf" srcId="{8D9FC7FC-3272-489F-B0E5-6D3C95FCF82E}" destId="{35D80051-5387-4046-9242-1190C97BE8CD}" srcOrd="0" destOrd="0" presId="urn:microsoft.com/office/officeart/2008/layout/HexagonCluster"/>
    <dgm:cxn modelId="{8C9D8D59-15BB-49EC-BBDA-73737211C6BF}" type="presParOf" srcId="{E5F5A14C-4215-4BAB-8771-CE2A6687437E}" destId="{71133CE4-40C3-4ECB-AC17-CC68A61E7B28}" srcOrd="7" destOrd="0" presId="urn:microsoft.com/office/officeart/2008/layout/HexagonCluster"/>
    <dgm:cxn modelId="{52F45AF8-6938-4C9B-97BF-E79B3902E24A}" type="presParOf" srcId="{71133CE4-40C3-4ECB-AC17-CC68A61E7B28}" destId="{C72447CF-6C41-44DC-A0B1-0182A598A233}" srcOrd="0" destOrd="0" presId="urn:microsoft.com/office/officeart/2008/layout/HexagonCluster"/>
    <dgm:cxn modelId="{E2FB4D27-D830-4747-BB45-9DA1C51C36CC}" type="presParOf" srcId="{E5F5A14C-4215-4BAB-8771-CE2A6687437E}" destId="{D2C24709-6147-40B2-9744-CF327B722AA2}" srcOrd="8" destOrd="0" presId="urn:microsoft.com/office/officeart/2008/layout/HexagonCluster"/>
    <dgm:cxn modelId="{A4FB9B5D-C4F1-4EB0-A147-5FF6C45AF591}" type="presParOf" srcId="{D2C24709-6147-40B2-9744-CF327B722AA2}" destId="{BA46A91F-7079-48AC-AC7D-BE008C5D5F2B}" srcOrd="0" destOrd="0" presId="urn:microsoft.com/office/officeart/2008/layout/HexagonCluster"/>
    <dgm:cxn modelId="{3A6A070F-1171-4D4E-B0F8-26C86E9600E0}" type="presParOf" srcId="{E5F5A14C-4215-4BAB-8771-CE2A6687437E}" destId="{561A77CB-44A8-43E6-A63D-E92A4AF1BE93}" srcOrd="9" destOrd="0" presId="urn:microsoft.com/office/officeart/2008/layout/HexagonCluster"/>
    <dgm:cxn modelId="{05BF465B-2FC9-4283-86B2-FC3A7ED2B47D}" type="presParOf" srcId="{561A77CB-44A8-43E6-A63D-E92A4AF1BE93}" destId="{4AFCD0DB-0D38-4499-AE98-EEF8B5481F39}" srcOrd="0" destOrd="0" presId="urn:microsoft.com/office/officeart/2008/layout/HexagonCluster"/>
    <dgm:cxn modelId="{77B6BDCC-06D2-4814-B100-E0E7BC3AE836}" type="presParOf" srcId="{E5F5A14C-4215-4BAB-8771-CE2A6687437E}" destId="{F6F59EF0-A8E0-42A2-8AC9-32371A8FB5DB}" srcOrd="10" destOrd="0" presId="urn:microsoft.com/office/officeart/2008/layout/HexagonCluster"/>
    <dgm:cxn modelId="{496AF5A1-875C-4F92-96CF-DAED49DCBEEC}" type="presParOf" srcId="{F6F59EF0-A8E0-42A2-8AC9-32371A8FB5DB}" destId="{39F65099-A775-4DC7-BC14-182C1E7B8323}" srcOrd="0" destOrd="0" presId="urn:microsoft.com/office/officeart/2008/layout/HexagonCluster"/>
    <dgm:cxn modelId="{BBE7CDF0-A47F-4ACA-A95D-4C027818AA6E}" type="presParOf" srcId="{E5F5A14C-4215-4BAB-8771-CE2A6687437E}" destId="{4E8477F2-12C6-4166-BBF8-C2FB22E7AC6C}" srcOrd="11" destOrd="0" presId="urn:microsoft.com/office/officeart/2008/layout/HexagonCluster"/>
    <dgm:cxn modelId="{65A99F01-84BD-4CA1-BEE8-4F762785B5F5}" type="presParOf" srcId="{4E8477F2-12C6-4166-BBF8-C2FB22E7AC6C}" destId="{1885680D-B4BE-482E-B214-353DFCBA45AE}" srcOrd="0" destOrd="0" presId="urn:microsoft.com/office/officeart/2008/layout/HexagonCluster"/>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9F2282-F356-411E-9E6F-76FCE0597F94}" type="doc">
      <dgm:prSet loTypeId="urn:microsoft.com/office/officeart/2008/layout/HexagonCluster" loCatId="relationship" qsTypeId="urn:microsoft.com/office/officeart/2005/8/quickstyle/simple3" qsCatId="simple" csTypeId="urn:microsoft.com/office/officeart/2005/8/colors/accent1_2#2" csCatId="accent1" phldr="1"/>
      <dgm:spPr/>
      <dgm:t>
        <a:bodyPr/>
        <a:lstStyle/>
        <a:p>
          <a:endParaRPr lang="tr-TR"/>
        </a:p>
      </dgm:t>
    </dgm:pt>
    <dgm:pt modelId="{F5189D34-8260-4EB5-8888-9D0D67B8C901}">
      <dgm:prSet phldrT="[Metin]"/>
      <dgm:spPr>
        <a:ln>
          <a:solidFill>
            <a:schemeClr val="accent3"/>
          </a:solidFill>
        </a:ln>
      </dgm:spPr>
      <dgm:t>
        <a:bodyPr/>
        <a:lstStyle/>
        <a:p>
          <a:r>
            <a:rPr lang="tr-TR" dirty="0" smtClean="0"/>
            <a:t>KİŞİSEL VE MESLEKİ GELİŞİM</a:t>
          </a:r>
          <a:endParaRPr lang="tr-TR" dirty="0"/>
        </a:p>
      </dgm:t>
    </dgm:pt>
    <dgm:pt modelId="{326A5F29-F168-4CC6-967C-18C3A98D2ED5}" type="parTrans" cxnId="{465D5E73-59C1-4209-85C2-7EEFCA9577C8}">
      <dgm:prSet/>
      <dgm:spPr/>
      <dgm:t>
        <a:bodyPr/>
        <a:lstStyle/>
        <a:p>
          <a:endParaRPr lang="tr-TR"/>
        </a:p>
      </dgm:t>
    </dgm:pt>
    <dgm:pt modelId="{EC87A93A-8BFD-4184-AB58-A647D6327E6B}" type="sibTrans" cxnId="{465D5E73-59C1-4209-85C2-7EEFCA9577C8}">
      <dgm:prSet/>
      <dgm:spPr>
        <a:blipFill>
          <a:blip xmlns:r="http://schemas.openxmlformats.org/officeDocument/2006/relationships" r:embed="rId1">
            <a:extLst>
              <a:ext uri="{28A0092B-C50C-407E-A947-70E740481C1C}"/>
            </a:extLst>
          </a:blip>
          <a:srcRect/>
          <a:stretch>
            <a:fillRect l="-5000" r="-5000"/>
          </a:stretch>
        </a:blipFill>
      </dgm:spPr>
      <dgm:t>
        <a:bodyPr/>
        <a:lstStyle/>
        <a:p>
          <a:endParaRPr lang="tr-TR"/>
        </a:p>
      </dgm:t>
    </dgm:pt>
    <dgm:pt modelId="{2CC68E8A-29F8-42E4-BA50-8492494A818C}">
      <dgm:prSet phldrT="[Metin]"/>
      <dgm:spPr>
        <a:ln>
          <a:solidFill>
            <a:schemeClr val="accent3"/>
          </a:solidFill>
        </a:ln>
      </dgm:spPr>
      <dgm:t>
        <a:bodyPr/>
        <a:lstStyle/>
        <a:p>
          <a:r>
            <a:rPr lang="tr-TR" dirty="0" smtClean="0"/>
            <a:t>PLANLI VE ÇABUK</a:t>
          </a:r>
          <a:endParaRPr lang="tr-TR" dirty="0"/>
        </a:p>
      </dgm:t>
    </dgm:pt>
    <dgm:pt modelId="{4C53401B-CDD5-4676-97C1-84FE6C9233B0}" type="parTrans" cxnId="{900C9B30-C0F4-4F3F-872A-B58BDA01FCB3}">
      <dgm:prSet/>
      <dgm:spPr/>
      <dgm:t>
        <a:bodyPr/>
        <a:lstStyle/>
        <a:p>
          <a:endParaRPr lang="tr-TR"/>
        </a:p>
      </dgm:t>
    </dgm:pt>
    <dgm:pt modelId="{1A60C70E-D1DF-476C-A978-3B15146F5AB0}" type="sibTrans" cxnId="{900C9B30-C0F4-4F3F-872A-B58BDA01FCB3}">
      <dgm:prSet/>
      <dgm:spPr>
        <a:blipFill>
          <a:blip xmlns:r="http://schemas.openxmlformats.org/officeDocument/2006/relationships" r:embed="rId2">
            <a:extLst>
              <a:ext uri="{28A0092B-C50C-407E-A947-70E740481C1C}"/>
            </a:extLst>
          </a:blip>
          <a:srcRect/>
          <a:stretch>
            <a:fillRect t="-12000" b="-12000"/>
          </a:stretch>
        </a:blipFill>
      </dgm:spPr>
      <dgm:t>
        <a:bodyPr/>
        <a:lstStyle/>
        <a:p>
          <a:endParaRPr lang="tr-TR"/>
        </a:p>
      </dgm:t>
    </dgm:pt>
    <dgm:pt modelId="{E2777F80-29CE-437A-8FEB-41FF94DBBD2A}">
      <dgm:prSet phldrT="[Metin]"/>
      <dgm:spPr>
        <a:ln>
          <a:solidFill>
            <a:schemeClr val="accent3"/>
          </a:solidFill>
        </a:ln>
      </dgm:spPr>
      <dgm:t>
        <a:bodyPr/>
        <a:lstStyle/>
        <a:p>
          <a:r>
            <a:rPr lang="tr-TR" dirty="0" smtClean="0"/>
            <a:t>KATILIMCI</a:t>
          </a:r>
          <a:endParaRPr lang="tr-TR" dirty="0"/>
        </a:p>
      </dgm:t>
    </dgm:pt>
    <dgm:pt modelId="{2F90EA77-AAFD-4C1B-B4F9-F9DFD846A04F}" type="parTrans" cxnId="{69D868FA-2E96-42C5-89B0-689BDB76DA73}">
      <dgm:prSet/>
      <dgm:spPr/>
      <dgm:t>
        <a:bodyPr/>
        <a:lstStyle/>
        <a:p>
          <a:endParaRPr lang="tr-TR"/>
        </a:p>
      </dgm:t>
    </dgm:pt>
    <dgm:pt modelId="{123C1001-3A5C-460D-AC33-96C6F1655AE1}" type="sibTrans" cxnId="{69D868FA-2E96-42C5-89B0-689BDB76DA73}">
      <dgm:prSet/>
      <dgm:spPr>
        <a:blipFill>
          <a:blip xmlns:r="http://schemas.openxmlformats.org/officeDocument/2006/relationships" r:embed="rId3">
            <a:extLst>
              <a:ext uri="{28A0092B-C50C-407E-A947-70E740481C1C}"/>
            </a:extLst>
          </a:blip>
          <a:srcRect/>
          <a:stretch>
            <a:fillRect l="-16000" r="-16000"/>
          </a:stretch>
        </a:blipFill>
      </dgm:spPr>
      <dgm:t>
        <a:bodyPr/>
        <a:lstStyle/>
        <a:p>
          <a:endParaRPr lang="tr-TR"/>
        </a:p>
      </dgm:t>
    </dgm:pt>
    <dgm:pt modelId="{E5F5A14C-4215-4BAB-8771-CE2A6687437E}" type="pres">
      <dgm:prSet presAssocID="{169F2282-F356-411E-9E6F-76FCE0597F94}" presName="Name0" presStyleCnt="0">
        <dgm:presLayoutVars>
          <dgm:chMax val="21"/>
          <dgm:chPref val="21"/>
        </dgm:presLayoutVars>
      </dgm:prSet>
      <dgm:spPr/>
      <dgm:t>
        <a:bodyPr/>
        <a:lstStyle/>
        <a:p>
          <a:endParaRPr lang="tr-TR"/>
        </a:p>
      </dgm:t>
    </dgm:pt>
    <dgm:pt modelId="{E45C9982-8953-4647-907F-FA7B9F72BA9C}" type="pres">
      <dgm:prSet presAssocID="{F5189D34-8260-4EB5-8888-9D0D67B8C901}" presName="text1" presStyleCnt="0"/>
      <dgm:spPr/>
    </dgm:pt>
    <dgm:pt modelId="{941E114F-976A-4E48-8103-1FD71EB636C1}" type="pres">
      <dgm:prSet presAssocID="{F5189D34-8260-4EB5-8888-9D0D67B8C901}" presName="textRepeatNode" presStyleLbl="alignNode1" presStyleIdx="0" presStyleCnt="3">
        <dgm:presLayoutVars>
          <dgm:chMax val="0"/>
          <dgm:chPref val="0"/>
          <dgm:bulletEnabled val="1"/>
        </dgm:presLayoutVars>
      </dgm:prSet>
      <dgm:spPr/>
      <dgm:t>
        <a:bodyPr/>
        <a:lstStyle/>
        <a:p>
          <a:endParaRPr lang="tr-TR"/>
        </a:p>
      </dgm:t>
    </dgm:pt>
    <dgm:pt modelId="{3B40A599-D727-4380-A7EF-B41213AE9A6D}" type="pres">
      <dgm:prSet presAssocID="{F5189D34-8260-4EB5-8888-9D0D67B8C901}" presName="textaccent1" presStyleCnt="0"/>
      <dgm:spPr/>
    </dgm:pt>
    <dgm:pt modelId="{3BE64B07-8B8D-43A4-B4E5-7E2E95C55119}" type="pres">
      <dgm:prSet presAssocID="{F5189D34-8260-4EB5-8888-9D0D67B8C901}" presName="accentRepeatNode" presStyleLbl="solidAlignAcc1" presStyleIdx="0" presStyleCnt="6"/>
      <dgm:spPr/>
    </dgm:pt>
    <dgm:pt modelId="{1FF9363B-CE2C-43EF-82BF-CB1989A87796}" type="pres">
      <dgm:prSet presAssocID="{EC87A93A-8BFD-4184-AB58-A647D6327E6B}" presName="image1" presStyleCnt="0"/>
      <dgm:spPr/>
    </dgm:pt>
    <dgm:pt modelId="{EE58E206-1686-4001-9A98-4B9CD4DA1988}" type="pres">
      <dgm:prSet presAssocID="{EC87A93A-8BFD-4184-AB58-A647D6327E6B}" presName="imageRepeatNode" presStyleLbl="alignAcc1" presStyleIdx="0" presStyleCnt="3"/>
      <dgm:spPr/>
      <dgm:t>
        <a:bodyPr/>
        <a:lstStyle/>
        <a:p>
          <a:endParaRPr lang="tr-TR"/>
        </a:p>
      </dgm:t>
    </dgm:pt>
    <dgm:pt modelId="{951612B9-DA42-4C42-8173-2EF8000CC608}" type="pres">
      <dgm:prSet presAssocID="{EC87A93A-8BFD-4184-AB58-A647D6327E6B}" presName="imageaccent1" presStyleCnt="0"/>
      <dgm:spPr/>
    </dgm:pt>
    <dgm:pt modelId="{63137BE1-DACB-4A28-A93A-4E48A0EAAA76}" type="pres">
      <dgm:prSet presAssocID="{EC87A93A-8BFD-4184-AB58-A647D6327E6B}" presName="accentRepeatNode" presStyleLbl="solidAlignAcc1" presStyleIdx="1" presStyleCnt="6"/>
      <dgm:spPr/>
    </dgm:pt>
    <dgm:pt modelId="{725FA657-9F4A-4A5B-9193-A804351FDC17}" type="pres">
      <dgm:prSet presAssocID="{2CC68E8A-29F8-42E4-BA50-8492494A818C}" presName="text2" presStyleCnt="0"/>
      <dgm:spPr/>
    </dgm:pt>
    <dgm:pt modelId="{7F232D8B-BADC-4FE3-B440-D9F34096D75E}" type="pres">
      <dgm:prSet presAssocID="{2CC68E8A-29F8-42E4-BA50-8492494A818C}" presName="textRepeatNode" presStyleLbl="alignNode1" presStyleIdx="1" presStyleCnt="3">
        <dgm:presLayoutVars>
          <dgm:chMax val="0"/>
          <dgm:chPref val="0"/>
          <dgm:bulletEnabled val="1"/>
        </dgm:presLayoutVars>
      </dgm:prSet>
      <dgm:spPr/>
      <dgm:t>
        <a:bodyPr/>
        <a:lstStyle/>
        <a:p>
          <a:endParaRPr lang="tr-TR"/>
        </a:p>
      </dgm:t>
    </dgm:pt>
    <dgm:pt modelId="{301F5E6A-4F9C-4C89-8999-34E7700D973B}" type="pres">
      <dgm:prSet presAssocID="{2CC68E8A-29F8-42E4-BA50-8492494A818C}" presName="textaccent2" presStyleCnt="0"/>
      <dgm:spPr/>
    </dgm:pt>
    <dgm:pt modelId="{612EB9E0-E081-4480-8851-2ABEF07995A2}" type="pres">
      <dgm:prSet presAssocID="{2CC68E8A-29F8-42E4-BA50-8492494A818C}" presName="accentRepeatNode" presStyleLbl="solidAlignAcc1" presStyleIdx="2" presStyleCnt="6"/>
      <dgm:spPr/>
    </dgm:pt>
    <dgm:pt modelId="{8D9FC7FC-3272-489F-B0E5-6D3C95FCF82E}" type="pres">
      <dgm:prSet presAssocID="{1A60C70E-D1DF-476C-A978-3B15146F5AB0}" presName="image2" presStyleCnt="0"/>
      <dgm:spPr/>
    </dgm:pt>
    <dgm:pt modelId="{35D80051-5387-4046-9242-1190C97BE8CD}" type="pres">
      <dgm:prSet presAssocID="{1A60C70E-D1DF-476C-A978-3B15146F5AB0}" presName="imageRepeatNode" presStyleLbl="alignAcc1" presStyleIdx="1" presStyleCnt="3"/>
      <dgm:spPr/>
      <dgm:t>
        <a:bodyPr/>
        <a:lstStyle/>
        <a:p>
          <a:endParaRPr lang="tr-TR"/>
        </a:p>
      </dgm:t>
    </dgm:pt>
    <dgm:pt modelId="{71133CE4-40C3-4ECB-AC17-CC68A61E7B28}" type="pres">
      <dgm:prSet presAssocID="{1A60C70E-D1DF-476C-A978-3B15146F5AB0}" presName="imageaccent2" presStyleCnt="0"/>
      <dgm:spPr/>
    </dgm:pt>
    <dgm:pt modelId="{C72447CF-6C41-44DC-A0B1-0182A598A233}" type="pres">
      <dgm:prSet presAssocID="{1A60C70E-D1DF-476C-A978-3B15146F5AB0}" presName="accentRepeatNode" presStyleLbl="solidAlignAcc1" presStyleIdx="3" presStyleCnt="6"/>
      <dgm:spPr/>
    </dgm:pt>
    <dgm:pt modelId="{D2C24709-6147-40B2-9744-CF327B722AA2}" type="pres">
      <dgm:prSet presAssocID="{E2777F80-29CE-437A-8FEB-41FF94DBBD2A}" presName="text3" presStyleCnt="0"/>
      <dgm:spPr/>
    </dgm:pt>
    <dgm:pt modelId="{BA46A91F-7079-48AC-AC7D-BE008C5D5F2B}" type="pres">
      <dgm:prSet presAssocID="{E2777F80-29CE-437A-8FEB-41FF94DBBD2A}" presName="textRepeatNode" presStyleLbl="alignNode1" presStyleIdx="2" presStyleCnt="3">
        <dgm:presLayoutVars>
          <dgm:chMax val="0"/>
          <dgm:chPref val="0"/>
          <dgm:bulletEnabled val="1"/>
        </dgm:presLayoutVars>
      </dgm:prSet>
      <dgm:spPr/>
      <dgm:t>
        <a:bodyPr/>
        <a:lstStyle/>
        <a:p>
          <a:endParaRPr lang="tr-TR"/>
        </a:p>
      </dgm:t>
    </dgm:pt>
    <dgm:pt modelId="{561A77CB-44A8-43E6-A63D-E92A4AF1BE93}" type="pres">
      <dgm:prSet presAssocID="{E2777F80-29CE-437A-8FEB-41FF94DBBD2A}" presName="textaccent3" presStyleCnt="0"/>
      <dgm:spPr/>
    </dgm:pt>
    <dgm:pt modelId="{4AFCD0DB-0D38-4499-AE98-EEF8B5481F39}" type="pres">
      <dgm:prSet presAssocID="{E2777F80-29CE-437A-8FEB-41FF94DBBD2A}" presName="accentRepeatNode" presStyleLbl="solidAlignAcc1" presStyleIdx="4" presStyleCnt="6"/>
      <dgm:spPr/>
    </dgm:pt>
    <dgm:pt modelId="{F6F59EF0-A8E0-42A2-8AC9-32371A8FB5DB}" type="pres">
      <dgm:prSet presAssocID="{123C1001-3A5C-460D-AC33-96C6F1655AE1}" presName="image3" presStyleCnt="0"/>
      <dgm:spPr/>
    </dgm:pt>
    <dgm:pt modelId="{39F65099-A775-4DC7-BC14-182C1E7B8323}" type="pres">
      <dgm:prSet presAssocID="{123C1001-3A5C-460D-AC33-96C6F1655AE1}" presName="imageRepeatNode" presStyleLbl="alignAcc1" presStyleIdx="2" presStyleCnt="3"/>
      <dgm:spPr/>
      <dgm:t>
        <a:bodyPr/>
        <a:lstStyle/>
        <a:p>
          <a:endParaRPr lang="tr-TR"/>
        </a:p>
      </dgm:t>
    </dgm:pt>
    <dgm:pt modelId="{4E8477F2-12C6-4166-BBF8-C2FB22E7AC6C}" type="pres">
      <dgm:prSet presAssocID="{123C1001-3A5C-460D-AC33-96C6F1655AE1}" presName="imageaccent3" presStyleCnt="0"/>
      <dgm:spPr/>
    </dgm:pt>
    <dgm:pt modelId="{1885680D-B4BE-482E-B214-353DFCBA45AE}" type="pres">
      <dgm:prSet presAssocID="{123C1001-3A5C-460D-AC33-96C6F1655AE1}" presName="accentRepeatNode" presStyleLbl="solidAlignAcc1" presStyleIdx="5" presStyleCnt="6"/>
      <dgm:spPr/>
    </dgm:pt>
  </dgm:ptLst>
  <dgm:cxnLst>
    <dgm:cxn modelId="{B276683D-3134-4733-B7F9-69C92143AD28}" type="presOf" srcId="{EC87A93A-8BFD-4184-AB58-A647D6327E6B}" destId="{EE58E206-1686-4001-9A98-4B9CD4DA1988}" srcOrd="0" destOrd="0" presId="urn:microsoft.com/office/officeart/2008/layout/HexagonCluster"/>
    <dgm:cxn modelId="{230F5CE1-5B3C-421E-AB25-41A22250BD4B}" type="presOf" srcId="{E2777F80-29CE-437A-8FEB-41FF94DBBD2A}" destId="{BA46A91F-7079-48AC-AC7D-BE008C5D5F2B}" srcOrd="0" destOrd="0" presId="urn:microsoft.com/office/officeart/2008/layout/HexagonCluster"/>
    <dgm:cxn modelId="{69D868FA-2E96-42C5-89B0-689BDB76DA73}" srcId="{169F2282-F356-411E-9E6F-76FCE0597F94}" destId="{E2777F80-29CE-437A-8FEB-41FF94DBBD2A}" srcOrd="2" destOrd="0" parTransId="{2F90EA77-AAFD-4C1B-B4F9-F9DFD846A04F}" sibTransId="{123C1001-3A5C-460D-AC33-96C6F1655AE1}"/>
    <dgm:cxn modelId="{20210B43-06DD-4CE1-8428-0F1EBF5DCA02}" type="presOf" srcId="{F5189D34-8260-4EB5-8888-9D0D67B8C901}" destId="{941E114F-976A-4E48-8103-1FD71EB636C1}" srcOrd="0" destOrd="0" presId="urn:microsoft.com/office/officeart/2008/layout/HexagonCluster"/>
    <dgm:cxn modelId="{900C9B30-C0F4-4F3F-872A-B58BDA01FCB3}" srcId="{169F2282-F356-411E-9E6F-76FCE0597F94}" destId="{2CC68E8A-29F8-42E4-BA50-8492494A818C}" srcOrd="1" destOrd="0" parTransId="{4C53401B-CDD5-4676-97C1-84FE6C9233B0}" sibTransId="{1A60C70E-D1DF-476C-A978-3B15146F5AB0}"/>
    <dgm:cxn modelId="{149953D6-A903-466C-B88E-8EBD57237144}" type="presOf" srcId="{169F2282-F356-411E-9E6F-76FCE0597F94}" destId="{E5F5A14C-4215-4BAB-8771-CE2A6687437E}" srcOrd="0" destOrd="0" presId="urn:microsoft.com/office/officeart/2008/layout/HexagonCluster"/>
    <dgm:cxn modelId="{E4B6BBF9-9EF6-405A-B04D-BDB9317B63A2}" type="presOf" srcId="{123C1001-3A5C-460D-AC33-96C6F1655AE1}" destId="{39F65099-A775-4DC7-BC14-182C1E7B8323}" srcOrd="0" destOrd="0" presId="urn:microsoft.com/office/officeart/2008/layout/HexagonCluster"/>
    <dgm:cxn modelId="{43161F0A-A68D-4DD4-B811-A3F31B8C9294}" type="presOf" srcId="{2CC68E8A-29F8-42E4-BA50-8492494A818C}" destId="{7F232D8B-BADC-4FE3-B440-D9F34096D75E}" srcOrd="0" destOrd="0" presId="urn:microsoft.com/office/officeart/2008/layout/HexagonCluster"/>
    <dgm:cxn modelId="{E157363F-EA2F-425F-B878-ED70CCD1A243}" type="presOf" srcId="{1A60C70E-D1DF-476C-A978-3B15146F5AB0}" destId="{35D80051-5387-4046-9242-1190C97BE8CD}" srcOrd="0" destOrd="0" presId="urn:microsoft.com/office/officeart/2008/layout/HexagonCluster"/>
    <dgm:cxn modelId="{465D5E73-59C1-4209-85C2-7EEFCA9577C8}" srcId="{169F2282-F356-411E-9E6F-76FCE0597F94}" destId="{F5189D34-8260-4EB5-8888-9D0D67B8C901}" srcOrd="0" destOrd="0" parTransId="{326A5F29-F168-4CC6-967C-18C3A98D2ED5}" sibTransId="{EC87A93A-8BFD-4184-AB58-A647D6327E6B}"/>
    <dgm:cxn modelId="{8F5DE5E9-265A-4F30-AAFB-D2BB70DBA8A8}" type="presParOf" srcId="{E5F5A14C-4215-4BAB-8771-CE2A6687437E}" destId="{E45C9982-8953-4647-907F-FA7B9F72BA9C}" srcOrd="0" destOrd="0" presId="urn:microsoft.com/office/officeart/2008/layout/HexagonCluster"/>
    <dgm:cxn modelId="{41954244-3FD1-453E-A137-13D75AAED4DC}" type="presParOf" srcId="{E45C9982-8953-4647-907F-FA7B9F72BA9C}" destId="{941E114F-976A-4E48-8103-1FD71EB636C1}" srcOrd="0" destOrd="0" presId="urn:microsoft.com/office/officeart/2008/layout/HexagonCluster"/>
    <dgm:cxn modelId="{C49AE2E2-C10C-4680-B63B-AC4C7AAC6208}" type="presParOf" srcId="{E5F5A14C-4215-4BAB-8771-CE2A6687437E}" destId="{3B40A599-D727-4380-A7EF-B41213AE9A6D}" srcOrd="1" destOrd="0" presId="urn:microsoft.com/office/officeart/2008/layout/HexagonCluster"/>
    <dgm:cxn modelId="{3EECC883-E435-4E2E-8A35-D65B4F04DA29}" type="presParOf" srcId="{3B40A599-D727-4380-A7EF-B41213AE9A6D}" destId="{3BE64B07-8B8D-43A4-B4E5-7E2E95C55119}" srcOrd="0" destOrd="0" presId="urn:microsoft.com/office/officeart/2008/layout/HexagonCluster"/>
    <dgm:cxn modelId="{02281C31-414E-458C-A26F-DA384107514E}" type="presParOf" srcId="{E5F5A14C-4215-4BAB-8771-CE2A6687437E}" destId="{1FF9363B-CE2C-43EF-82BF-CB1989A87796}" srcOrd="2" destOrd="0" presId="urn:microsoft.com/office/officeart/2008/layout/HexagonCluster"/>
    <dgm:cxn modelId="{4A55E909-978A-4708-8BEA-7F53AEB2D7CB}" type="presParOf" srcId="{1FF9363B-CE2C-43EF-82BF-CB1989A87796}" destId="{EE58E206-1686-4001-9A98-4B9CD4DA1988}" srcOrd="0" destOrd="0" presId="urn:microsoft.com/office/officeart/2008/layout/HexagonCluster"/>
    <dgm:cxn modelId="{587A7B7D-3BFA-4A8C-801D-B1B19BE58F38}" type="presParOf" srcId="{E5F5A14C-4215-4BAB-8771-CE2A6687437E}" destId="{951612B9-DA42-4C42-8173-2EF8000CC608}" srcOrd="3" destOrd="0" presId="urn:microsoft.com/office/officeart/2008/layout/HexagonCluster"/>
    <dgm:cxn modelId="{07BA3EA8-64EE-430C-8BC5-1B083FB3A4AC}" type="presParOf" srcId="{951612B9-DA42-4C42-8173-2EF8000CC608}" destId="{63137BE1-DACB-4A28-A93A-4E48A0EAAA76}" srcOrd="0" destOrd="0" presId="urn:microsoft.com/office/officeart/2008/layout/HexagonCluster"/>
    <dgm:cxn modelId="{1092F993-43B5-4FBC-BF99-C88D7E40966E}" type="presParOf" srcId="{E5F5A14C-4215-4BAB-8771-CE2A6687437E}" destId="{725FA657-9F4A-4A5B-9193-A804351FDC17}" srcOrd="4" destOrd="0" presId="urn:microsoft.com/office/officeart/2008/layout/HexagonCluster"/>
    <dgm:cxn modelId="{7992FD0D-B7F2-4AC4-8B7E-E36FE9DDE0B6}" type="presParOf" srcId="{725FA657-9F4A-4A5B-9193-A804351FDC17}" destId="{7F232D8B-BADC-4FE3-B440-D9F34096D75E}" srcOrd="0" destOrd="0" presId="urn:microsoft.com/office/officeart/2008/layout/HexagonCluster"/>
    <dgm:cxn modelId="{DB6AA3E7-DCEA-4503-9A91-1675C22C5FEE}" type="presParOf" srcId="{E5F5A14C-4215-4BAB-8771-CE2A6687437E}" destId="{301F5E6A-4F9C-4C89-8999-34E7700D973B}" srcOrd="5" destOrd="0" presId="urn:microsoft.com/office/officeart/2008/layout/HexagonCluster"/>
    <dgm:cxn modelId="{DD25F033-111F-4FB1-AD98-942067D70AED}" type="presParOf" srcId="{301F5E6A-4F9C-4C89-8999-34E7700D973B}" destId="{612EB9E0-E081-4480-8851-2ABEF07995A2}" srcOrd="0" destOrd="0" presId="urn:microsoft.com/office/officeart/2008/layout/HexagonCluster"/>
    <dgm:cxn modelId="{83F08430-F9BE-4F93-A621-C08B619A88D8}" type="presParOf" srcId="{E5F5A14C-4215-4BAB-8771-CE2A6687437E}" destId="{8D9FC7FC-3272-489F-B0E5-6D3C95FCF82E}" srcOrd="6" destOrd="0" presId="urn:microsoft.com/office/officeart/2008/layout/HexagonCluster"/>
    <dgm:cxn modelId="{393B9039-6561-45B5-A5CF-CBC12195061A}" type="presParOf" srcId="{8D9FC7FC-3272-489F-B0E5-6D3C95FCF82E}" destId="{35D80051-5387-4046-9242-1190C97BE8CD}" srcOrd="0" destOrd="0" presId="urn:microsoft.com/office/officeart/2008/layout/HexagonCluster"/>
    <dgm:cxn modelId="{FB3F7358-D912-4B6D-82A0-1F22D1A8C37D}" type="presParOf" srcId="{E5F5A14C-4215-4BAB-8771-CE2A6687437E}" destId="{71133CE4-40C3-4ECB-AC17-CC68A61E7B28}" srcOrd="7" destOrd="0" presId="urn:microsoft.com/office/officeart/2008/layout/HexagonCluster"/>
    <dgm:cxn modelId="{89B44BDB-0150-4E45-A6DA-13E616A6B2CC}" type="presParOf" srcId="{71133CE4-40C3-4ECB-AC17-CC68A61E7B28}" destId="{C72447CF-6C41-44DC-A0B1-0182A598A233}" srcOrd="0" destOrd="0" presId="urn:microsoft.com/office/officeart/2008/layout/HexagonCluster"/>
    <dgm:cxn modelId="{EF4684CF-2D2C-4EE3-A71B-4842ACF6F0A1}" type="presParOf" srcId="{E5F5A14C-4215-4BAB-8771-CE2A6687437E}" destId="{D2C24709-6147-40B2-9744-CF327B722AA2}" srcOrd="8" destOrd="0" presId="urn:microsoft.com/office/officeart/2008/layout/HexagonCluster"/>
    <dgm:cxn modelId="{FEC2D5E6-2E33-4DB4-8518-61639C6A94DB}" type="presParOf" srcId="{D2C24709-6147-40B2-9744-CF327B722AA2}" destId="{BA46A91F-7079-48AC-AC7D-BE008C5D5F2B}" srcOrd="0" destOrd="0" presId="urn:microsoft.com/office/officeart/2008/layout/HexagonCluster"/>
    <dgm:cxn modelId="{6053D36D-2906-4791-A2D2-E811D02C67FB}" type="presParOf" srcId="{E5F5A14C-4215-4BAB-8771-CE2A6687437E}" destId="{561A77CB-44A8-43E6-A63D-E92A4AF1BE93}" srcOrd="9" destOrd="0" presId="urn:microsoft.com/office/officeart/2008/layout/HexagonCluster"/>
    <dgm:cxn modelId="{F655ED85-700D-4196-ACC1-B3C024996E17}" type="presParOf" srcId="{561A77CB-44A8-43E6-A63D-E92A4AF1BE93}" destId="{4AFCD0DB-0D38-4499-AE98-EEF8B5481F39}" srcOrd="0" destOrd="0" presId="urn:microsoft.com/office/officeart/2008/layout/HexagonCluster"/>
    <dgm:cxn modelId="{D3CFFF02-9EA0-4E9E-AFF9-A3034584EA26}" type="presParOf" srcId="{E5F5A14C-4215-4BAB-8771-CE2A6687437E}" destId="{F6F59EF0-A8E0-42A2-8AC9-32371A8FB5DB}" srcOrd="10" destOrd="0" presId="urn:microsoft.com/office/officeart/2008/layout/HexagonCluster"/>
    <dgm:cxn modelId="{1C3B5E37-980F-41BD-A1AF-52FB5D6E48F5}" type="presParOf" srcId="{F6F59EF0-A8E0-42A2-8AC9-32371A8FB5DB}" destId="{39F65099-A775-4DC7-BC14-182C1E7B8323}" srcOrd="0" destOrd="0" presId="urn:microsoft.com/office/officeart/2008/layout/HexagonCluster"/>
    <dgm:cxn modelId="{BE754866-B892-479B-8FF9-ADB9D58454DB}" type="presParOf" srcId="{E5F5A14C-4215-4BAB-8771-CE2A6687437E}" destId="{4E8477F2-12C6-4166-BBF8-C2FB22E7AC6C}" srcOrd="11" destOrd="0" presId="urn:microsoft.com/office/officeart/2008/layout/HexagonCluster"/>
    <dgm:cxn modelId="{1C7F19AB-C8A3-40C8-BA37-6B75F072DEC8}" type="presParOf" srcId="{4E8477F2-12C6-4166-BBF8-C2FB22E7AC6C}" destId="{1885680D-B4BE-482E-B214-353DFCBA45AE}" srcOrd="0" destOrd="0" presId="urn:microsoft.com/office/officeart/2008/layout/HexagonCluster"/>
  </dgm:cxnLst>
  <dgm:bg/>
  <dgm:whole/>
  <dgm:extLst>
    <a:ext uri="http://schemas.microsoft.com/office/drawing/2008/diagram">
      <dsp:dataModelExt xmlns=""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9F2282-F356-411E-9E6F-76FCE0597F94}" type="doc">
      <dgm:prSet loTypeId="urn:microsoft.com/office/officeart/2008/layout/HexagonCluster" loCatId="relationship" qsTypeId="urn:microsoft.com/office/officeart/2005/8/quickstyle/simple3" qsCatId="simple" csTypeId="urn:microsoft.com/office/officeart/2005/8/colors/accent1_2#3" csCatId="accent1" phldr="1"/>
      <dgm:spPr/>
      <dgm:t>
        <a:bodyPr/>
        <a:lstStyle/>
        <a:p>
          <a:endParaRPr lang="tr-TR"/>
        </a:p>
      </dgm:t>
    </dgm:pt>
    <dgm:pt modelId="{F5189D34-8260-4EB5-8888-9D0D67B8C901}">
      <dgm:prSet phldrT="[Metin]"/>
      <dgm:spPr>
        <a:ln>
          <a:solidFill>
            <a:schemeClr val="accent3"/>
          </a:solidFill>
        </a:ln>
      </dgm:spPr>
      <dgm:t>
        <a:bodyPr/>
        <a:lstStyle/>
        <a:p>
          <a:r>
            <a:rPr lang="tr-TR" dirty="0" smtClean="0"/>
            <a:t>ŞEFFAF</a:t>
          </a:r>
          <a:endParaRPr lang="tr-TR" dirty="0"/>
        </a:p>
      </dgm:t>
    </dgm:pt>
    <dgm:pt modelId="{326A5F29-F168-4CC6-967C-18C3A98D2ED5}" type="parTrans" cxnId="{465D5E73-59C1-4209-85C2-7EEFCA9577C8}">
      <dgm:prSet/>
      <dgm:spPr/>
      <dgm:t>
        <a:bodyPr/>
        <a:lstStyle/>
        <a:p>
          <a:endParaRPr lang="tr-TR"/>
        </a:p>
      </dgm:t>
    </dgm:pt>
    <dgm:pt modelId="{EC87A93A-8BFD-4184-AB58-A647D6327E6B}" type="sibTrans" cxnId="{465D5E73-59C1-4209-85C2-7EEFCA9577C8}">
      <dgm:prSet/>
      <dgm:spPr>
        <a:blipFill>
          <a:blip xmlns:r="http://schemas.openxmlformats.org/officeDocument/2006/relationships" r:embed="rId1">
            <a:extLst>
              <a:ext uri="{28A0092B-C50C-407E-A947-70E740481C1C}"/>
            </a:extLst>
          </a:blip>
          <a:srcRect/>
          <a:stretch>
            <a:fillRect t="-8000" b="-8000"/>
          </a:stretch>
        </a:blipFill>
      </dgm:spPr>
      <dgm:t>
        <a:bodyPr/>
        <a:lstStyle/>
        <a:p>
          <a:endParaRPr lang="tr-TR"/>
        </a:p>
      </dgm:t>
    </dgm:pt>
    <dgm:pt modelId="{2CC68E8A-29F8-42E4-BA50-8492494A818C}">
      <dgm:prSet phldrT="[Metin]"/>
      <dgm:spPr>
        <a:ln>
          <a:solidFill>
            <a:schemeClr val="accent3"/>
          </a:solidFill>
        </a:ln>
      </dgm:spPr>
      <dgm:t>
        <a:bodyPr/>
        <a:lstStyle/>
        <a:p>
          <a:r>
            <a:rPr lang="tr-TR" dirty="0" smtClean="0"/>
            <a:t>ETİK</a:t>
          </a:r>
          <a:endParaRPr lang="tr-TR" dirty="0"/>
        </a:p>
      </dgm:t>
    </dgm:pt>
    <dgm:pt modelId="{4C53401B-CDD5-4676-97C1-84FE6C9233B0}" type="parTrans" cxnId="{900C9B30-C0F4-4F3F-872A-B58BDA01FCB3}">
      <dgm:prSet/>
      <dgm:spPr/>
      <dgm:t>
        <a:bodyPr/>
        <a:lstStyle/>
        <a:p>
          <a:endParaRPr lang="tr-TR"/>
        </a:p>
      </dgm:t>
    </dgm:pt>
    <dgm:pt modelId="{1A60C70E-D1DF-476C-A978-3B15146F5AB0}" type="sibTrans" cxnId="{900C9B30-C0F4-4F3F-872A-B58BDA01FCB3}">
      <dgm:prSet/>
      <dgm:spPr>
        <a:blipFill>
          <a:blip xmlns:r="http://schemas.openxmlformats.org/officeDocument/2006/relationships" r:embed="rId2" cstate="print">
            <a:extLst>
              <a:ext uri="{28A0092B-C50C-407E-A947-70E740481C1C}"/>
            </a:extLst>
          </a:blip>
          <a:srcRect/>
          <a:stretch>
            <a:fillRect l="-15000" r="-15000"/>
          </a:stretch>
        </a:blipFill>
      </dgm:spPr>
      <dgm:t>
        <a:bodyPr/>
        <a:lstStyle/>
        <a:p>
          <a:endParaRPr lang="tr-TR"/>
        </a:p>
      </dgm:t>
    </dgm:pt>
    <dgm:pt modelId="{E2777F80-29CE-437A-8FEB-41FF94DBBD2A}">
      <dgm:prSet phldrT="[Metin]"/>
      <dgm:spPr>
        <a:ln>
          <a:solidFill>
            <a:schemeClr val="accent3"/>
          </a:solidFill>
        </a:ln>
      </dgm:spPr>
      <dgm:t>
        <a:bodyPr/>
        <a:lstStyle/>
        <a:p>
          <a:r>
            <a:rPr lang="tr-TR" dirty="0" smtClean="0"/>
            <a:t>BİLİMSEL</a:t>
          </a:r>
          <a:endParaRPr lang="tr-TR" dirty="0"/>
        </a:p>
      </dgm:t>
    </dgm:pt>
    <dgm:pt modelId="{2F90EA77-AAFD-4C1B-B4F9-F9DFD846A04F}" type="parTrans" cxnId="{69D868FA-2E96-42C5-89B0-689BDB76DA73}">
      <dgm:prSet/>
      <dgm:spPr/>
      <dgm:t>
        <a:bodyPr/>
        <a:lstStyle/>
        <a:p>
          <a:endParaRPr lang="tr-TR"/>
        </a:p>
      </dgm:t>
    </dgm:pt>
    <dgm:pt modelId="{123C1001-3A5C-460D-AC33-96C6F1655AE1}" type="sibTrans" cxnId="{69D868FA-2E96-42C5-89B0-689BDB76DA73}">
      <dgm:prSet/>
      <dgm:spPr>
        <a:blipFill>
          <a:blip xmlns:r="http://schemas.openxmlformats.org/officeDocument/2006/relationships" r:embed="rId3">
            <a:extLst>
              <a:ext uri="{28A0092B-C50C-407E-A947-70E740481C1C}"/>
            </a:extLst>
          </a:blip>
          <a:srcRect/>
          <a:stretch>
            <a:fillRect l="-45000" r="-45000"/>
          </a:stretch>
        </a:blipFill>
      </dgm:spPr>
      <dgm:t>
        <a:bodyPr/>
        <a:lstStyle/>
        <a:p>
          <a:endParaRPr lang="tr-TR"/>
        </a:p>
      </dgm:t>
    </dgm:pt>
    <dgm:pt modelId="{E5F5A14C-4215-4BAB-8771-CE2A6687437E}" type="pres">
      <dgm:prSet presAssocID="{169F2282-F356-411E-9E6F-76FCE0597F94}" presName="Name0" presStyleCnt="0">
        <dgm:presLayoutVars>
          <dgm:chMax val="21"/>
          <dgm:chPref val="21"/>
        </dgm:presLayoutVars>
      </dgm:prSet>
      <dgm:spPr/>
      <dgm:t>
        <a:bodyPr/>
        <a:lstStyle/>
        <a:p>
          <a:endParaRPr lang="tr-TR"/>
        </a:p>
      </dgm:t>
    </dgm:pt>
    <dgm:pt modelId="{E45C9982-8953-4647-907F-FA7B9F72BA9C}" type="pres">
      <dgm:prSet presAssocID="{F5189D34-8260-4EB5-8888-9D0D67B8C901}" presName="text1" presStyleCnt="0"/>
      <dgm:spPr/>
    </dgm:pt>
    <dgm:pt modelId="{941E114F-976A-4E48-8103-1FD71EB636C1}" type="pres">
      <dgm:prSet presAssocID="{F5189D34-8260-4EB5-8888-9D0D67B8C901}" presName="textRepeatNode" presStyleLbl="alignNode1" presStyleIdx="0" presStyleCnt="3">
        <dgm:presLayoutVars>
          <dgm:chMax val="0"/>
          <dgm:chPref val="0"/>
          <dgm:bulletEnabled val="1"/>
        </dgm:presLayoutVars>
      </dgm:prSet>
      <dgm:spPr/>
      <dgm:t>
        <a:bodyPr/>
        <a:lstStyle/>
        <a:p>
          <a:endParaRPr lang="tr-TR"/>
        </a:p>
      </dgm:t>
    </dgm:pt>
    <dgm:pt modelId="{3B40A599-D727-4380-A7EF-B41213AE9A6D}" type="pres">
      <dgm:prSet presAssocID="{F5189D34-8260-4EB5-8888-9D0D67B8C901}" presName="textaccent1" presStyleCnt="0"/>
      <dgm:spPr/>
    </dgm:pt>
    <dgm:pt modelId="{3BE64B07-8B8D-43A4-B4E5-7E2E95C55119}" type="pres">
      <dgm:prSet presAssocID="{F5189D34-8260-4EB5-8888-9D0D67B8C901}" presName="accentRepeatNode" presStyleLbl="solidAlignAcc1" presStyleIdx="0" presStyleCnt="6"/>
      <dgm:spPr/>
    </dgm:pt>
    <dgm:pt modelId="{1FF9363B-CE2C-43EF-82BF-CB1989A87796}" type="pres">
      <dgm:prSet presAssocID="{EC87A93A-8BFD-4184-AB58-A647D6327E6B}" presName="image1" presStyleCnt="0"/>
      <dgm:spPr/>
    </dgm:pt>
    <dgm:pt modelId="{EE58E206-1686-4001-9A98-4B9CD4DA1988}" type="pres">
      <dgm:prSet presAssocID="{EC87A93A-8BFD-4184-AB58-A647D6327E6B}" presName="imageRepeatNode" presStyleLbl="alignAcc1" presStyleIdx="0" presStyleCnt="3"/>
      <dgm:spPr/>
      <dgm:t>
        <a:bodyPr/>
        <a:lstStyle/>
        <a:p>
          <a:endParaRPr lang="tr-TR"/>
        </a:p>
      </dgm:t>
    </dgm:pt>
    <dgm:pt modelId="{951612B9-DA42-4C42-8173-2EF8000CC608}" type="pres">
      <dgm:prSet presAssocID="{EC87A93A-8BFD-4184-AB58-A647D6327E6B}" presName="imageaccent1" presStyleCnt="0"/>
      <dgm:spPr/>
    </dgm:pt>
    <dgm:pt modelId="{63137BE1-DACB-4A28-A93A-4E48A0EAAA76}" type="pres">
      <dgm:prSet presAssocID="{EC87A93A-8BFD-4184-AB58-A647D6327E6B}" presName="accentRepeatNode" presStyleLbl="solidAlignAcc1" presStyleIdx="1" presStyleCnt="6"/>
      <dgm:spPr/>
    </dgm:pt>
    <dgm:pt modelId="{725FA657-9F4A-4A5B-9193-A804351FDC17}" type="pres">
      <dgm:prSet presAssocID="{2CC68E8A-29F8-42E4-BA50-8492494A818C}" presName="text2" presStyleCnt="0"/>
      <dgm:spPr/>
    </dgm:pt>
    <dgm:pt modelId="{7F232D8B-BADC-4FE3-B440-D9F34096D75E}" type="pres">
      <dgm:prSet presAssocID="{2CC68E8A-29F8-42E4-BA50-8492494A818C}" presName="textRepeatNode" presStyleLbl="alignNode1" presStyleIdx="1" presStyleCnt="3">
        <dgm:presLayoutVars>
          <dgm:chMax val="0"/>
          <dgm:chPref val="0"/>
          <dgm:bulletEnabled val="1"/>
        </dgm:presLayoutVars>
      </dgm:prSet>
      <dgm:spPr/>
      <dgm:t>
        <a:bodyPr/>
        <a:lstStyle/>
        <a:p>
          <a:endParaRPr lang="tr-TR"/>
        </a:p>
      </dgm:t>
    </dgm:pt>
    <dgm:pt modelId="{301F5E6A-4F9C-4C89-8999-34E7700D973B}" type="pres">
      <dgm:prSet presAssocID="{2CC68E8A-29F8-42E4-BA50-8492494A818C}" presName="textaccent2" presStyleCnt="0"/>
      <dgm:spPr/>
    </dgm:pt>
    <dgm:pt modelId="{612EB9E0-E081-4480-8851-2ABEF07995A2}" type="pres">
      <dgm:prSet presAssocID="{2CC68E8A-29F8-42E4-BA50-8492494A818C}" presName="accentRepeatNode" presStyleLbl="solidAlignAcc1" presStyleIdx="2" presStyleCnt="6"/>
      <dgm:spPr/>
    </dgm:pt>
    <dgm:pt modelId="{8D9FC7FC-3272-489F-B0E5-6D3C95FCF82E}" type="pres">
      <dgm:prSet presAssocID="{1A60C70E-D1DF-476C-A978-3B15146F5AB0}" presName="image2" presStyleCnt="0"/>
      <dgm:spPr/>
    </dgm:pt>
    <dgm:pt modelId="{35D80051-5387-4046-9242-1190C97BE8CD}" type="pres">
      <dgm:prSet presAssocID="{1A60C70E-D1DF-476C-A978-3B15146F5AB0}" presName="imageRepeatNode" presStyleLbl="alignAcc1" presStyleIdx="1" presStyleCnt="3"/>
      <dgm:spPr/>
      <dgm:t>
        <a:bodyPr/>
        <a:lstStyle/>
        <a:p>
          <a:endParaRPr lang="tr-TR"/>
        </a:p>
      </dgm:t>
    </dgm:pt>
    <dgm:pt modelId="{71133CE4-40C3-4ECB-AC17-CC68A61E7B28}" type="pres">
      <dgm:prSet presAssocID="{1A60C70E-D1DF-476C-A978-3B15146F5AB0}" presName="imageaccent2" presStyleCnt="0"/>
      <dgm:spPr/>
    </dgm:pt>
    <dgm:pt modelId="{C72447CF-6C41-44DC-A0B1-0182A598A233}" type="pres">
      <dgm:prSet presAssocID="{1A60C70E-D1DF-476C-A978-3B15146F5AB0}" presName="accentRepeatNode" presStyleLbl="solidAlignAcc1" presStyleIdx="3" presStyleCnt="6"/>
      <dgm:spPr/>
    </dgm:pt>
    <dgm:pt modelId="{D2C24709-6147-40B2-9744-CF327B722AA2}" type="pres">
      <dgm:prSet presAssocID="{E2777F80-29CE-437A-8FEB-41FF94DBBD2A}" presName="text3" presStyleCnt="0"/>
      <dgm:spPr/>
    </dgm:pt>
    <dgm:pt modelId="{BA46A91F-7079-48AC-AC7D-BE008C5D5F2B}" type="pres">
      <dgm:prSet presAssocID="{E2777F80-29CE-437A-8FEB-41FF94DBBD2A}" presName="textRepeatNode" presStyleLbl="alignNode1" presStyleIdx="2" presStyleCnt="3">
        <dgm:presLayoutVars>
          <dgm:chMax val="0"/>
          <dgm:chPref val="0"/>
          <dgm:bulletEnabled val="1"/>
        </dgm:presLayoutVars>
      </dgm:prSet>
      <dgm:spPr/>
      <dgm:t>
        <a:bodyPr/>
        <a:lstStyle/>
        <a:p>
          <a:endParaRPr lang="tr-TR"/>
        </a:p>
      </dgm:t>
    </dgm:pt>
    <dgm:pt modelId="{561A77CB-44A8-43E6-A63D-E92A4AF1BE93}" type="pres">
      <dgm:prSet presAssocID="{E2777F80-29CE-437A-8FEB-41FF94DBBD2A}" presName="textaccent3" presStyleCnt="0"/>
      <dgm:spPr/>
    </dgm:pt>
    <dgm:pt modelId="{4AFCD0DB-0D38-4499-AE98-EEF8B5481F39}" type="pres">
      <dgm:prSet presAssocID="{E2777F80-29CE-437A-8FEB-41FF94DBBD2A}" presName="accentRepeatNode" presStyleLbl="solidAlignAcc1" presStyleIdx="4" presStyleCnt="6"/>
      <dgm:spPr/>
    </dgm:pt>
    <dgm:pt modelId="{F6F59EF0-A8E0-42A2-8AC9-32371A8FB5DB}" type="pres">
      <dgm:prSet presAssocID="{123C1001-3A5C-460D-AC33-96C6F1655AE1}" presName="image3" presStyleCnt="0"/>
      <dgm:spPr/>
    </dgm:pt>
    <dgm:pt modelId="{39F65099-A775-4DC7-BC14-182C1E7B8323}" type="pres">
      <dgm:prSet presAssocID="{123C1001-3A5C-460D-AC33-96C6F1655AE1}" presName="imageRepeatNode" presStyleLbl="alignAcc1" presStyleIdx="2" presStyleCnt="3"/>
      <dgm:spPr/>
      <dgm:t>
        <a:bodyPr/>
        <a:lstStyle/>
        <a:p>
          <a:endParaRPr lang="tr-TR"/>
        </a:p>
      </dgm:t>
    </dgm:pt>
    <dgm:pt modelId="{4E8477F2-12C6-4166-BBF8-C2FB22E7AC6C}" type="pres">
      <dgm:prSet presAssocID="{123C1001-3A5C-460D-AC33-96C6F1655AE1}" presName="imageaccent3" presStyleCnt="0"/>
      <dgm:spPr/>
    </dgm:pt>
    <dgm:pt modelId="{1885680D-B4BE-482E-B214-353DFCBA45AE}" type="pres">
      <dgm:prSet presAssocID="{123C1001-3A5C-460D-AC33-96C6F1655AE1}" presName="accentRepeatNode" presStyleLbl="solidAlignAcc1" presStyleIdx="5" presStyleCnt="6"/>
      <dgm:spPr/>
    </dgm:pt>
  </dgm:ptLst>
  <dgm:cxnLst>
    <dgm:cxn modelId="{D4D38DB0-D689-44B0-9005-0996D0C423BE}" type="presOf" srcId="{1A60C70E-D1DF-476C-A978-3B15146F5AB0}" destId="{35D80051-5387-4046-9242-1190C97BE8CD}" srcOrd="0" destOrd="0" presId="urn:microsoft.com/office/officeart/2008/layout/HexagonCluster"/>
    <dgm:cxn modelId="{EE6BC48B-0FE8-465A-AA9F-97E61F636BA7}" type="presOf" srcId="{F5189D34-8260-4EB5-8888-9D0D67B8C901}" destId="{941E114F-976A-4E48-8103-1FD71EB636C1}" srcOrd="0" destOrd="0" presId="urn:microsoft.com/office/officeart/2008/layout/HexagonCluster"/>
    <dgm:cxn modelId="{745D8943-F82D-47E0-B5AB-BA2B7DE6F444}" type="presOf" srcId="{EC87A93A-8BFD-4184-AB58-A647D6327E6B}" destId="{EE58E206-1686-4001-9A98-4B9CD4DA1988}" srcOrd="0" destOrd="0" presId="urn:microsoft.com/office/officeart/2008/layout/HexagonCluster"/>
    <dgm:cxn modelId="{DD12F39A-755B-4EAF-83BA-1130C7F213AC}" type="presOf" srcId="{123C1001-3A5C-460D-AC33-96C6F1655AE1}" destId="{39F65099-A775-4DC7-BC14-182C1E7B8323}" srcOrd="0" destOrd="0" presId="urn:microsoft.com/office/officeart/2008/layout/HexagonCluster"/>
    <dgm:cxn modelId="{69D868FA-2E96-42C5-89B0-689BDB76DA73}" srcId="{169F2282-F356-411E-9E6F-76FCE0597F94}" destId="{E2777F80-29CE-437A-8FEB-41FF94DBBD2A}" srcOrd="2" destOrd="0" parTransId="{2F90EA77-AAFD-4C1B-B4F9-F9DFD846A04F}" sibTransId="{123C1001-3A5C-460D-AC33-96C6F1655AE1}"/>
    <dgm:cxn modelId="{900C9B30-C0F4-4F3F-872A-B58BDA01FCB3}" srcId="{169F2282-F356-411E-9E6F-76FCE0597F94}" destId="{2CC68E8A-29F8-42E4-BA50-8492494A818C}" srcOrd="1" destOrd="0" parTransId="{4C53401B-CDD5-4676-97C1-84FE6C9233B0}" sibTransId="{1A60C70E-D1DF-476C-A978-3B15146F5AB0}"/>
    <dgm:cxn modelId="{E3ECB74B-9CA8-4177-8D17-A76BE71868D2}" type="presOf" srcId="{169F2282-F356-411E-9E6F-76FCE0597F94}" destId="{E5F5A14C-4215-4BAB-8771-CE2A6687437E}" srcOrd="0" destOrd="0" presId="urn:microsoft.com/office/officeart/2008/layout/HexagonCluster"/>
    <dgm:cxn modelId="{F8ADA453-F20A-4D9B-BF86-6414A560D92F}" type="presOf" srcId="{E2777F80-29CE-437A-8FEB-41FF94DBBD2A}" destId="{BA46A91F-7079-48AC-AC7D-BE008C5D5F2B}" srcOrd="0" destOrd="0" presId="urn:microsoft.com/office/officeart/2008/layout/HexagonCluster"/>
    <dgm:cxn modelId="{D52E6F14-B289-43FD-86CE-CDCF304628B0}" type="presOf" srcId="{2CC68E8A-29F8-42E4-BA50-8492494A818C}" destId="{7F232D8B-BADC-4FE3-B440-D9F34096D75E}" srcOrd="0" destOrd="0" presId="urn:microsoft.com/office/officeart/2008/layout/HexagonCluster"/>
    <dgm:cxn modelId="{465D5E73-59C1-4209-85C2-7EEFCA9577C8}" srcId="{169F2282-F356-411E-9E6F-76FCE0597F94}" destId="{F5189D34-8260-4EB5-8888-9D0D67B8C901}" srcOrd="0" destOrd="0" parTransId="{326A5F29-F168-4CC6-967C-18C3A98D2ED5}" sibTransId="{EC87A93A-8BFD-4184-AB58-A647D6327E6B}"/>
    <dgm:cxn modelId="{C7CC6298-297A-4ED2-B19B-08B8CE6EFC46}" type="presParOf" srcId="{E5F5A14C-4215-4BAB-8771-CE2A6687437E}" destId="{E45C9982-8953-4647-907F-FA7B9F72BA9C}" srcOrd="0" destOrd="0" presId="urn:microsoft.com/office/officeart/2008/layout/HexagonCluster"/>
    <dgm:cxn modelId="{10D6C7B5-BD07-4C22-901A-FC4CE03FC58B}" type="presParOf" srcId="{E45C9982-8953-4647-907F-FA7B9F72BA9C}" destId="{941E114F-976A-4E48-8103-1FD71EB636C1}" srcOrd="0" destOrd="0" presId="urn:microsoft.com/office/officeart/2008/layout/HexagonCluster"/>
    <dgm:cxn modelId="{514B1F57-231C-4707-99E1-5A3A24D90723}" type="presParOf" srcId="{E5F5A14C-4215-4BAB-8771-CE2A6687437E}" destId="{3B40A599-D727-4380-A7EF-B41213AE9A6D}" srcOrd="1" destOrd="0" presId="urn:microsoft.com/office/officeart/2008/layout/HexagonCluster"/>
    <dgm:cxn modelId="{A07FEA76-C177-49E2-8949-EAFF2CE9C0E0}" type="presParOf" srcId="{3B40A599-D727-4380-A7EF-B41213AE9A6D}" destId="{3BE64B07-8B8D-43A4-B4E5-7E2E95C55119}" srcOrd="0" destOrd="0" presId="urn:microsoft.com/office/officeart/2008/layout/HexagonCluster"/>
    <dgm:cxn modelId="{9EF3AFE9-5E7A-47A2-A422-7FAB952E2526}" type="presParOf" srcId="{E5F5A14C-4215-4BAB-8771-CE2A6687437E}" destId="{1FF9363B-CE2C-43EF-82BF-CB1989A87796}" srcOrd="2" destOrd="0" presId="urn:microsoft.com/office/officeart/2008/layout/HexagonCluster"/>
    <dgm:cxn modelId="{1E897EFC-572C-46D3-A208-7DB8777C8747}" type="presParOf" srcId="{1FF9363B-CE2C-43EF-82BF-CB1989A87796}" destId="{EE58E206-1686-4001-9A98-4B9CD4DA1988}" srcOrd="0" destOrd="0" presId="urn:microsoft.com/office/officeart/2008/layout/HexagonCluster"/>
    <dgm:cxn modelId="{09C75829-7923-4AA7-8EE5-945D142F3946}" type="presParOf" srcId="{E5F5A14C-4215-4BAB-8771-CE2A6687437E}" destId="{951612B9-DA42-4C42-8173-2EF8000CC608}" srcOrd="3" destOrd="0" presId="urn:microsoft.com/office/officeart/2008/layout/HexagonCluster"/>
    <dgm:cxn modelId="{68410E2C-1126-4B5C-BAE8-85F9E8559ED6}" type="presParOf" srcId="{951612B9-DA42-4C42-8173-2EF8000CC608}" destId="{63137BE1-DACB-4A28-A93A-4E48A0EAAA76}" srcOrd="0" destOrd="0" presId="urn:microsoft.com/office/officeart/2008/layout/HexagonCluster"/>
    <dgm:cxn modelId="{A7794095-217F-4CD7-8D3F-AB009E98652F}" type="presParOf" srcId="{E5F5A14C-4215-4BAB-8771-CE2A6687437E}" destId="{725FA657-9F4A-4A5B-9193-A804351FDC17}" srcOrd="4" destOrd="0" presId="urn:microsoft.com/office/officeart/2008/layout/HexagonCluster"/>
    <dgm:cxn modelId="{78790E71-4DA2-4B97-B401-158B1126ECA6}" type="presParOf" srcId="{725FA657-9F4A-4A5B-9193-A804351FDC17}" destId="{7F232D8B-BADC-4FE3-B440-D9F34096D75E}" srcOrd="0" destOrd="0" presId="urn:microsoft.com/office/officeart/2008/layout/HexagonCluster"/>
    <dgm:cxn modelId="{10F62236-B6AF-416B-A0F8-BD639406F3A0}" type="presParOf" srcId="{E5F5A14C-4215-4BAB-8771-CE2A6687437E}" destId="{301F5E6A-4F9C-4C89-8999-34E7700D973B}" srcOrd="5" destOrd="0" presId="urn:microsoft.com/office/officeart/2008/layout/HexagonCluster"/>
    <dgm:cxn modelId="{924BC337-779A-48AE-8EC8-5F68D87B3D3C}" type="presParOf" srcId="{301F5E6A-4F9C-4C89-8999-34E7700D973B}" destId="{612EB9E0-E081-4480-8851-2ABEF07995A2}" srcOrd="0" destOrd="0" presId="urn:microsoft.com/office/officeart/2008/layout/HexagonCluster"/>
    <dgm:cxn modelId="{C910A3EF-5C7A-420E-9423-06A918ADCDB8}" type="presParOf" srcId="{E5F5A14C-4215-4BAB-8771-CE2A6687437E}" destId="{8D9FC7FC-3272-489F-B0E5-6D3C95FCF82E}" srcOrd="6" destOrd="0" presId="urn:microsoft.com/office/officeart/2008/layout/HexagonCluster"/>
    <dgm:cxn modelId="{B26217B5-5102-42E7-80F5-27652B8E1E28}" type="presParOf" srcId="{8D9FC7FC-3272-489F-B0E5-6D3C95FCF82E}" destId="{35D80051-5387-4046-9242-1190C97BE8CD}" srcOrd="0" destOrd="0" presId="urn:microsoft.com/office/officeart/2008/layout/HexagonCluster"/>
    <dgm:cxn modelId="{000DFC08-0713-4606-AAF4-176368B2BF36}" type="presParOf" srcId="{E5F5A14C-4215-4BAB-8771-CE2A6687437E}" destId="{71133CE4-40C3-4ECB-AC17-CC68A61E7B28}" srcOrd="7" destOrd="0" presId="urn:microsoft.com/office/officeart/2008/layout/HexagonCluster"/>
    <dgm:cxn modelId="{825DBDA7-D7ED-4376-9C2B-9ADF4ADFBECD}" type="presParOf" srcId="{71133CE4-40C3-4ECB-AC17-CC68A61E7B28}" destId="{C72447CF-6C41-44DC-A0B1-0182A598A233}" srcOrd="0" destOrd="0" presId="urn:microsoft.com/office/officeart/2008/layout/HexagonCluster"/>
    <dgm:cxn modelId="{ABBF8892-3667-4163-BC01-9E4E925B1819}" type="presParOf" srcId="{E5F5A14C-4215-4BAB-8771-CE2A6687437E}" destId="{D2C24709-6147-40B2-9744-CF327B722AA2}" srcOrd="8" destOrd="0" presId="urn:microsoft.com/office/officeart/2008/layout/HexagonCluster"/>
    <dgm:cxn modelId="{0DE45FE9-B467-4366-8F89-3BFFB0565019}" type="presParOf" srcId="{D2C24709-6147-40B2-9744-CF327B722AA2}" destId="{BA46A91F-7079-48AC-AC7D-BE008C5D5F2B}" srcOrd="0" destOrd="0" presId="urn:microsoft.com/office/officeart/2008/layout/HexagonCluster"/>
    <dgm:cxn modelId="{BAF69117-9922-4F97-AA46-E586DA5247BB}" type="presParOf" srcId="{E5F5A14C-4215-4BAB-8771-CE2A6687437E}" destId="{561A77CB-44A8-43E6-A63D-E92A4AF1BE93}" srcOrd="9" destOrd="0" presId="urn:microsoft.com/office/officeart/2008/layout/HexagonCluster"/>
    <dgm:cxn modelId="{C3931943-6B62-409C-B79D-48FD67BD7FA4}" type="presParOf" srcId="{561A77CB-44A8-43E6-A63D-E92A4AF1BE93}" destId="{4AFCD0DB-0D38-4499-AE98-EEF8B5481F39}" srcOrd="0" destOrd="0" presId="urn:microsoft.com/office/officeart/2008/layout/HexagonCluster"/>
    <dgm:cxn modelId="{266FBBFB-0210-40B6-8F58-DDD9D03CEDDB}" type="presParOf" srcId="{E5F5A14C-4215-4BAB-8771-CE2A6687437E}" destId="{F6F59EF0-A8E0-42A2-8AC9-32371A8FB5DB}" srcOrd="10" destOrd="0" presId="urn:microsoft.com/office/officeart/2008/layout/HexagonCluster"/>
    <dgm:cxn modelId="{0F286B1E-D33F-473D-8018-80EE8D425D38}" type="presParOf" srcId="{F6F59EF0-A8E0-42A2-8AC9-32371A8FB5DB}" destId="{39F65099-A775-4DC7-BC14-182C1E7B8323}" srcOrd="0" destOrd="0" presId="urn:microsoft.com/office/officeart/2008/layout/HexagonCluster"/>
    <dgm:cxn modelId="{6A7F57C7-2DE0-4B36-A0B4-85904CD6F982}" type="presParOf" srcId="{E5F5A14C-4215-4BAB-8771-CE2A6687437E}" destId="{4E8477F2-12C6-4166-BBF8-C2FB22E7AC6C}" srcOrd="11" destOrd="0" presId="urn:microsoft.com/office/officeart/2008/layout/HexagonCluster"/>
    <dgm:cxn modelId="{89CB9E46-5B92-46C1-BF27-C6D7D303466B}" type="presParOf" srcId="{4E8477F2-12C6-4166-BBF8-C2FB22E7AC6C}" destId="{1885680D-B4BE-482E-B214-353DFCBA45AE}" srcOrd="0" destOrd="0" presId="urn:microsoft.com/office/officeart/2008/layout/HexagonCluster"/>
  </dgm:cxnLst>
  <dgm:bg/>
  <dgm:whole/>
  <dgm:extLst>
    <a:ext uri="http://schemas.microsoft.com/office/drawing/2008/diagram">
      <dsp:dataModelExt xmlns=""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9F2282-F356-411E-9E6F-76FCE0597F94}" type="doc">
      <dgm:prSet loTypeId="urn:microsoft.com/office/officeart/2008/layout/HexagonCluster" loCatId="relationship" qsTypeId="urn:microsoft.com/office/officeart/2005/8/quickstyle/simple3" qsCatId="simple" csTypeId="urn:microsoft.com/office/officeart/2005/8/colors/accent1_2#4" csCatId="accent1" phldr="1"/>
      <dgm:spPr/>
      <dgm:t>
        <a:bodyPr/>
        <a:lstStyle/>
        <a:p>
          <a:endParaRPr lang="tr-TR"/>
        </a:p>
      </dgm:t>
    </dgm:pt>
    <dgm:pt modelId="{F5189D34-8260-4EB5-8888-9D0D67B8C901}">
      <dgm:prSet phldrT="[Metin]"/>
      <dgm:spPr>
        <a:ln>
          <a:solidFill>
            <a:schemeClr val="accent3"/>
          </a:solidFill>
        </a:ln>
      </dgm:spPr>
      <dgm:t>
        <a:bodyPr/>
        <a:lstStyle/>
        <a:p>
          <a:r>
            <a:rPr lang="tr-TR" dirty="0" smtClean="0"/>
            <a:t>ETKİN</a:t>
          </a:r>
          <a:endParaRPr lang="tr-TR" dirty="0"/>
        </a:p>
      </dgm:t>
    </dgm:pt>
    <dgm:pt modelId="{326A5F29-F168-4CC6-967C-18C3A98D2ED5}" type="parTrans" cxnId="{465D5E73-59C1-4209-85C2-7EEFCA9577C8}">
      <dgm:prSet/>
      <dgm:spPr/>
      <dgm:t>
        <a:bodyPr/>
        <a:lstStyle/>
        <a:p>
          <a:endParaRPr lang="tr-TR"/>
        </a:p>
      </dgm:t>
    </dgm:pt>
    <dgm:pt modelId="{EC87A93A-8BFD-4184-AB58-A647D6327E6B}" type="sibTrans" cxnId="{465D5E73-59C1-4209-85C2-7EEFCA9577C8}">
      <dgm:prSet/>
      <dgm:spPr>
        <a:blipFill>
          <a:blip xmlns:r="http://schemas.openxmlformats.org/officeDocument/2006/relationships" r:embed="rId1" cstate="print">
            <a:extLst>
              <a:ext uri="{28A0092B-C50C-407E-A947-70E740481C1C}"/>
            </a:extLst>
          </a:blip>
          <a:srcRect/>
          <a:stretch>
            <a:fillRect l="-9000" r="-9000"/>
          </a:stretch>
        </a:blipFill>
      </dgm:spPr>
      <dgm:t>
        <a:bodyPr/>
        <a:lstStyle/>
        <a:p>
          <a:endParaRPr lang="tr-TR"/>
        </a:p>
      </dgm:t>
    </dgm:pt>
    <dgm:pt modelId="{2CC68E8A-29F8-42E4-BA50-8492494A818C}">
      <dgm:prSet phldrT="[Metin]"/>
      <dgm:spPr>
        <a:ln>
          <a:solidFill>
            <a:schemeClr val="accent3"/>
          </a:solidFill>
        </a:ln>
      </dgm:spPr>
      <dgm:t>
        <a:bodyPr/>
        <a:lstStyle/>
        <a:p>
          <a:r>
            <a:rPr lang="tr-TR" dirty="0" smtClean="0"/>
            <a:t>HUKUĞA BAĞLI</a:t>
          </a:r>
          <a:endParaRPr lang="tr-TR" dirty="0"/>
        </a:p>
      </dgm:t>
    </dgm:pt>
    <dgm:pt modelId="{4C53401B-CDD5-4676-97C1-84FE6C9233B0}" type="parTrans" cxnId="{900C9B30-C0F4-4F3F-872A-B58BDA01FCB3}">
      <dgm:prSet/>
      <dgm:spPr/>
      <dgm:t>
        <a:bodyPr/>
        <a:lstStyle/>
        <a:p>
          <a:endParaRPr lang="tr-TR"/>
        </a:p>
      </dgm:t>
    </dgm:pt>
    <dgm:pt modelId="{1A60C70E-D1DF-476C-A978-3B15146F5AB0}" type="sibTrans" cxnId="{900C9B30-C0F4-4F3F-872A-B58BDA01FCB3}">
      <dgm:prSet/>
      <dgm:spPr>
        <a:blipFill>
          <a:blip xmlns:r="http://schemas.openxmlformats.org/officeDocument/2006/relationships" r:embed="rId2">
            <a:extLst>
              <a:ext uri="{28A0092B-C50C-407E-A947-70E740481C1C}"/>
            </a:extLst>
          </a:blip>
          <a:srcRect/>
          <a:stretch>
            <a:fillRect l="-32000" r="-32000"/>
          </a:stretch>
        </a:blipFill>
      </dgm:spPr>
      <dgm:t>
        <a:bodyPr/>
        <a:lstStyle/>
        <a:p>
          <a:endParaRPr lang="tr-TR"/>
        </a:p>
      </dgm:t>
    </dgm:pt>
    <dgm:pt modelId="{E2777F80-29CE-437A-8FEB-41FF94DBBD2A}">
      <dgm:prSet phldrT="[Metin]"/>
      <dgm:spPr>
        <a:ln>
          <a:solidFill>
            <a:schemeClr val="accent3"/>
          </a:solidFill>
        </a:ln>
      </dgm:spPr>
      <dgm:t>
        <a:bodyPr/>
        <a:lstStyle/>
        <a:p>
          <a:r>
            <a:rPr lang="tr-TR" dirty="0" smtClean="0"/>
            <a:t>ADİL</a:t>
          </a:r>
          <a:endParaRPr lang="tr-TR" dirty="0"/>
        </a:p>
      </dgm:t>
    </dgm:pt>
    <dgm:pt modelId="{2F90EA77-AAFD-4C1B-B4F9-F9DFD846A04F}" type="parTrans" cxnId="{69D868FA-2E96-42C5-89B0-689BDB76DA73}">
      <dgm:prSet/>
      <dgm:spPr/>
      <dgm:t>
        <a:bodyPr/>
        <a:lstStyle/>
        <a:p>
          <a:endParaRPr lang="tr-TR"/>
        </a:p>
      </dgm:t>
    </dgm:pt>
    <dgm:pt modelId="{123C1001-3A5C-460D-AC33-96C6F1655AE1}" type="sibTrans" cxnId="{69D868FA-2E96-42C5-89B0-689BDB76DA73}">
      <dgm:prSet/>
      <dgm:spPr>
        <a:blipFill>
          <a:blip xmlns:r="http://schemas.openxmlformats.org/officeDocument/2006/relationships" r:embed="rId3" cstate="print">
            <a:extLst>
              <a:ext uri="{28A0092B-C50C-407E-A947-70E740481C1C}"/>
            </a:extLst>
          </a:blip>
          <a:srcRect/>
          <a:stretch>
            <a:fillRect l="-2000" r="-2000"/>
          </a:stretch>
        </a:blipFill>
      </dgm:spPr>
      <dgm:t>
        <a:bodyPr/>
        <a:lstStyle/>
        <a:p>
          <a:endParaRPr lang="tr-TR"/>
        </a:p>
      </dgm:t>
    </dgm:pt>
    <dgm:pt modelId="{E5F5A14C-4215-4BAB-8771-CE2A6687437E}" type="pres">
      <dgm:prSet presAssocID="{169F2282-F356-411E-9E6F-76FCE0597F94}" presName="Name0" presStyleCnt="0">
        <dgm:presLayoutVars>
          <dgm:chMax val="21"/>
          <dgm:chPref val="21"/>
        </dgm:presLayoutVars>
      </dgm:prSet>
      <dgm:spPr/>
      <dgm:t>
        <a:bodyPr/>
        <a:lstStyle/>
        <a:p>
          <a:endParaRPr lang="tr-TR"/>
        </a:p>
      </dgm:t>
    </dgm:pt>
    <dgm:pt modelId="{E45C9982-8953-4647-907F-FA7B9F72BA9C}" type="pres">
      <dgm:prSet presAssocID="{F5189D34-8260-4EB5-8888-9D0D67B8C901}" presName="text1" presStyleCnt="0"/>
      <dgm:spPr/>
    </dgm:pt>
    <dgm:pt modelId="{941E114F-976A-4E48-8103-1FD71EB636C1}" type="pres">
      <dgm:prSet presAssocID="{F5189D34-8260-4EB5-8888-9D0D67B8C901}" presName="textRepeatNode" presStyleLbl="alignNode1" presStyleIdx="0" presStyleCnt="3">
        <dgm:presLayoutVars>
          <dgm:chMax val="0"/>
          <dgm:chPref val="0"/>
          <dgm:bulletEnabled val="1"/>
        </dgm:presLayoutVars>
      </dgm:prSet>
      <dgm:spPr/>
      <dgm:t>
        <a:bodyPr/>
        <a:lstStyle/>
        <a:p>
          <a:endParaRPr lang="tr-TR"/>
        </a:p>
      </dgm:t>
    </dgm:pt>
    <dgm:pt modelId="{3B40A599-D727-4380-A7EF-B41213AE9A6D}" type="pres">
      <dgm:prSet presAssocID="{F5189D34-8260-4EB5-8888-9D0D67B8C901}" presName="textaccent1" presStyleCnt="0"/>
      <dgm:spPr/>
    </dgm:pt>
    <dgm:pt modelId="{3BE64B07-8B8D-43A4-B4E5-7E2E95C55119}" type="pres">
      <dgm:prSet presAssocID="{F5189D34-8260-4EB5-8888-9D0D67B8C901}" presName="accentRepeatNode" presStyleLbl="solidAlignAcc1" presStyleIdx="0" presStyleCnt="6"/>
      <dgm:spPr/>
    </dgm:pt>
    <dgm:pt modelId="{1FF9363B-CE2C-43EF-82BF-CB1989A87796}" type="pres">
      <dgm:prSet presAssocID="{EC87A93A-8BFD-4184-AB58-A647D6327E6B}" presName="image1" presStyleCnt="0"/>
      <dgm:spPr/>
    </dgm:pt>
    <dgm:pt modelId="{EE58E206-1686-4001-9A98-4B9CD4DA1988}" type="pres">
      <dgm:prSet presAssocID="{EC87A93A-8BFD-4184-AB58-A647D6327E6B}" presName="imageRepeatNode" presStyleLbl="alignAcc1" presStyleIdx="0" presStyleCnt="3"/>
      <dgm:spPr/>
      <dgm:t>
        <a:bodyPr/>
        <a:lstStyle/>
        <a:p>
          <a:endParaRPr lang="tr-TR"/>
        </a:p>
      </dgm:t>
    </dgm:pt>
    <dgm:pt modelId="{951612B9-DA42-4C42-8173-2EF8000CC608}" type="pres">
      <dgm:prSet presAssocID="{EC87A93A-8BFD-4184-AB58-A647D6327E6B}" presName="imageaccent1" presStyleCnt="0"/>
      <dgm:spPr/>
    </dgm:pt>
    <dgm:pt modelId="{63137BE1-DACB-4A28-A93A-4E48A0EAAA76}" type="pres">
      <dgm:prSet presAssocID="{EC87A93A-8BFD-4184-AB58-A647D6327E6B}" presName="accentRepeatNode" presStyleLbl="solidAlignAcc1" presStyleIdx="1" presStyleCnt="6"/>
      <dgm:spPr/>
    </dgm:pt>
    <dgm:pt modelId="{725FA657-9F4A-4A5B-9193-A804351FDC17}" type="pres">
      <dgm:prSet presAssocID="{2CC68E8A-29F8-42E4-BA50-8492494A818C}" presName="text2" presStyleCnt="0"/>
      <dgm:spPr/>
    </dgm:pt>
    <dgm:pt modelId="{7F232D8B-BADC-4FE3-B440-D9F34096D75E}" type="pres">
      <dgm:prSet presAssocID="{2CC68E8A-29F8-42E4-BA50-8492494A818C}" presName="textRepeatNode" presStyleLbl="alignNode1" presStyleIdx="1" presStyleCnt="3">
        <dgm:presLayoutVars>
          <dgm:chMax val="0"/>
          <dgm:chPref val="0"/>
          <dgm:bulletEnabled val="1"/>
        </dgm:presLayoutVars>
      </dgm:prSet>
      <dgm:spPr/>
      <dgm:t>
        <a:bodyPr/>
        <a:lstStyle/>
        <a:p>
          <a:endParaRPr lang="tr-TR"/>
        </a:p>
      </dgm:t>
    </dgm:pt>
    <dgm:pt modelId="{301F5E6A-4F9C-4C89-8999-34E7700D973B}" type="pres">
      <dgm:prSet presAssocID="{2CC68E8A-29F8-42E4-BA50-8492494A818C}" presName="textaccent2" presStyleCnt="0"/>
      <dgm:spPr/>
    </dgm:pt>
    <dgm:pt modelId="{612EB9E0-E081-4480-8851-2ABEF07995A2}" type="pres">
      <dgm:prSet presAssocID="{2CC68E8A-29F8-42E4-BA50-8492494A818C}" presName="accentRepeatNode" presStyleLbl="solidAlignAcc1" presStyleIdx="2" presStyleCnt="6"/>
      <dgm:spPr/>
    </dgm:pt>
    <dgm:pt modelId="{8D9FC7FC-3272-489F-B0E5-6D3C95FCF82E}" type="pres">
      <dgm:prSet presAssocID="{1A60C70E-D1DF-476C-A978-3B15146F5AB0}" presName="image2" presStyleCnt="0"/>
      <dgm:spPr/>
    </dgm:pt>
    <dgm:pt modelId="{35D80051-5387-4046-9242-1190C97BE8CD}" type="pres">
      <dgm:prSet presAssocID="{1A60C70E-D1DF-476C-A978-3B15146F5AB0}" presName="imageRepeatNode" presStyleLbl="alignAcc1" presStyleIdx="1" presStyleCnt="3"/>
      <dgm:spPr/>
      <dgm:t>
        <a:bodyPr/>
        <a:lstStyle/>
        <a:p>
          <a:endParaRPr lang="tr-TR"/>
        </a:p>
      </dgm:t>
    </dgm:pt>
    <dgm:pt modelId="{71133CE4-40C3-4ECB-AC17-CC68A61E7B28}" type="pres">
      <dgm:prSet presAssocID="{1A60C70E-D1DF-476C-A978-3B15146F5AB0}" presName="imageaccent2" presStyleCnt="0"/>
      <dgm:spPr/>
    </dgm:pt>
    <dgm:pt modelId="{C72447CF-6C41-44DC-A0B1-0182A598A233}" type="pres">
      <dgm:prSet presAssocID="{1A60C70E-D1DF-476C-A978-3B15146F5AB0}" presName="accentRepeatNode" presStyleLbl="solidAlignAcc1" presStyleIdx="3" presStyleCnt="6"/>
      <dgm:spPr/>
    </dgm:pt>
    <dgm:pt modelId="{D2C24709-6147-40B2-9744-CF327B722AA2}" type="pres">
      <dgm:prSet presAssocID="{E2777F80-29CE-437A-8FEB-41FF94DBBD2A}" presName="text3" presStyleCnt="0"/>
      <dgm:spPr/>
    </dgm:pt>
    <dgm:pt modelId="{BA46A91F-7079-48AC-AC7D-BE008C5D5F2B}" type="pres">
      <dgm:prSet presAssocID="{E2777F80-29CE-437A-8FEB-41FF94DBBD2A}" presName="textRepeatNode" presStyleLbl="alignNode1" presStyleIdx="2" presStyleCnt="3">
        <dgm:presLayoutVars>
          <dgm:chMax val="0"/>
          <dgm:chPref val="0"/>
          <dgm:bulletEnabled val="1"/>
        </dgm:presLayoutVars>
      </dgm:prSet>
      <dgm:spPr/>
      <dgm:t>
        <a:bodyPr/>
        <a:lstStyle/>
        <a:p>
          <a:endParaRPr lang="tr-TR"/>
        </a:p>
      </dgm:t>
    </dgm:pt>
    <dgm:pt modelId="{561A77CB-44A8-43E6-A63D-E92A4AF1BE93}" type="pres">
      <dgm:prSet presAssocID="{E2777F80-29CE-437A-8FEB-41FF94DBBD2A}" presName="textaccent3" presStyleCnt="0"/>
      <dgm:spPr/>
    </dgm:pt>
    <dgm:pt modelId="{4AFCD0DB-0D38-4499-AE98-EEF8B5481F39}" type="pres">
      <dgm:prSet presAssocID="{E2777F80-29CE-437A-8FEB-41FF94DBBD2A}" presName="accentRepeatNode" presStyleLbl="solidAlignAcc1" presStyleIdx="4" presStyleCnt="6"/>
      <dgm:spPr/>
    </dgm:pt>
    <dgm:pt modelId="{F6F59EF0-A8E0-42A2-8AC9-32371A8FB5DB}" type="pres">
      <dgm:prSet presAssocID="{123C1001-3A5C-460D-AC33-96C6F1655AE1}" presName="image3" presStyleCnt="0"/>
      <dgm:spPr/>
    </dgm:pt>
    <dgm:pt modelId="{39F65099-A775-4DC7-BC14-182C1E7B8323}" type="pres">
      <dgm:prSet presAssocID="{123C1001-3A5C-460D-AC33-96C6F1655AE1}" presName="imageRepeatNode" presStyleLbl="alignAcc1" presStyleIdx="2" presStyleCnt="3"/>
      <dgm:spPr/>
      <dgm:t>
        <a:bodyPr/>
        <a:lstStyle/>
        <a:p>
          <a:endParaRPr lang="tr-TR"/>
        </a:p>
      </dgm:t>
    </dgm:pt>
    <dgm:pt modelId="{4E8477F2-12C6-4166-BBF8-C2FB22E7AC6C}" type="pres">
      <dgm:prSet presAssocID="{123C1001-3A5C-460D-AC33-96C6F1655AE1}" presName="imageaccent3" presStyleCnt="0"/>
      <dgm:spPr/>
    </dgm:pt>
    <dgm:pt modelId="{1885680D-B4BE-482E-B214-353DFCBA45AE}" type="pres">
      <dgm:prSet presAssocID="{123C1001-3A5C-460D-AC33-96C6F1655AE1}" presName="accentRepeatNode" presStyleLbl="solidAlignAcc1" presStyleIdx="5" presStyleCnt="6"/>
      <dgm:spPr/>
    </dgm:pt>
  </dgm:ptLst>
  <dgm:cxnLst>
    <dgm:cxn modelId="{43C7372D-7F64-478D-B763-31C8649BC467}" type="presOf" srcId="{1A60C70E-D1DF-476C-A978-3B15146F5AB0}" destId="{35D80051-5387-4046-9242-1190C97BE8CD}" srcOrd="0" destOrd="0" presId="urn:microsoft.com/office/officeart/2008/layout/HexagonCluster"/>
    <dgm:cxn modelId="{69D868FA-2E96-42C5-89B0-689BDB76DA73}" srcId="{169F2282-F356-411E-9E6F-76FCE0597F94}" destId="{E2777F80-29CE-437A-8FEB-41FF94DBBD2A}" srcOrd="2" destOrd="0" parTransId="{2F90EA77-AAFD-4C1B-B4F9-F9DFD846A04F}" sibTransId="{123C1001-3A5C-460D-AC33-96C6F1655AE1}"/>
    <dgm:cxn modelId="{39517311-CE13-4BAD-9478-9DF16CE92D2E}" type="presOf" srcId="{EC87A93A-8BFD-4184-AB58-A647D6327E6B}" destId="{EE58E206-1686-4001-9A98-4B9CD4DA1988}" srcOrd="0" destOrd="0" presId="urn:microsoft.com/office/officeart/2008/layout/HexagonCluster"/>
    <dgm:cxn modelId="{2844AF84-5673-4961-9B2A-6A951A1B9434}" type="presOf" srcId="{E2777F80-29CE-437A-8FEB-41FF94DBBD2A}" destId="{BA46A91F-7079-48AC-AC7D-BE008C5D5F2B}" srcOrd="0" destOrd="0" presId="urn:microsoft.com/office/officeart/2008/layout/HexagonCluster"/>
    <dgm:cxn modelId="{900C9B30-C0F4-4F3F-872A-B58BDA01FCB3}" srcId="{169F2282-F356-411E-9E6F-76FCE0597F94}" destId="{2CC68E8A-29F8-42E4-BA50-8492494A818C}" srcOrd="1" destOrd="0" parTransId="{4C53401B-CDD5-4676-97C1-84FE6C9233B0}" sibTransId="{1A60C70E-D1DF-476C-A978-3B15146F5AB0}"/>
    <dgm:cxn modelId="{BA8E9BC2-1842-4C97-95C5-7FF3F328719A}" type="presOf" srcId="{2CC68E8A-29F8-42E4-BA50-8492494A818C}" destId="{7F232D8B-BADC-4FE3-B440-D9F34096D75E}" srcOrd="0" destOrd="0" presId="urn:microsoft.com/office/officeart/2008/layout/HexagonCluster"/>
    <dgm:cxn modelId="{5D1ECC0D-6185-4F8A-B210-A8FDA1830DE2}" type="presOf" srcId="{169F2282-F356-411E-9E6F-76FCE0597F94}" destId="{E5F5A14C-4215-4BAB-8771-CE2A6687437E}" srcOrd="0" destOrd="0" presId="urn:microsoft.com/office/officeart/2008/layout/HexagonCluster"/>
    <dgm:cxn modelId="{3EC82BA8-E4A4-4D2C-8FDC-75112FD116CF}" type="presOf" srcId="{F5189D34-8260-4EB5-8888-9D0D67B8C901}" destId="{941E114F-976A-4E48-8103-1FD71EB636C1}" srcOrd="0" destOrd="0" presId="urn:microsoft.com/office/officeart/2008/layout/HexagonCluster"/>
    <dgm:cxn modelId="{E99FD0D9-31F1-41CF-B2F8-5DBB26556878}" type="presOf" srcId="{123C1001-3A5C-460D-AC33-96C6F1655AE1}" destId="{39F65099-A775-4DC7-BC14-182C1E7B8323}" srcOrd="0" destOrd="0" presId="urn:microsoft.com/office/officeart/2008/layout/HexagonCluster"/>
    <dgm:cxn modelId="{465D5E73-59C1-4209-85C2-7EEFCA9577C8}" srcId="{169F2282-F356-411E-9E6F-76FCE0597F94}" destId="{F5189D34-8260-4EB5-8888-9D0D67B8C901}" srcOrd="0" destOrd="0" parTransId="{326A5F29-F168-4CC6-967C-18C3A98D2ED5}" sibTransId="{EC87A93A-8BFD-4184-AB58-A647D6327E6B}"/>
    <dgm:cxn modelId="{17DFBC89-4340-40E1-B54F-E24FFCD21D8F}" type="presParOf" srcId="{E5F5A14C-4215-4BAB-8771-CE2A6687437E}" destId="{E45C9982-8953-4647-907F-FA7B9F72BA9C}" srcOrd="0" destOrd="0" presId="urn:microsoft.com/office/officeart/2008/layout/HexagonCluster"/>
    <dgm:cxn modelId="{C362746E-953E-4CF4-A1FB-1A03A2062060}" type="presParOf" srcId="{E45C9982-8953-4647-907F-FA7B9F72BA9C}" destId="{941E114F-976A-4E48-8103-1FD71EB636C1}" srcOrd="0" destOrd="0" presId="urn:microsoft.com/office/officeart/2008/layout/HexagonCluster"/>
    <dgm:cxn modelId="{B5AC3084-81ED-407B-9091-D2564424F384}" type="presParOf" srcId="{E5F5A14C-4215-4BAB-8771-CE2A6687437E}" destId="{3B40A599-D727-4380-A7EF-B41213AE9A6D}" srcOrd="1" destOrd="0" presId="urn:microsoft.com/office/officeart/2008/layout/HexagonCluster"/>
    <dgm:cxn modelId="{8BE76BCF-EBA4-4448-87FD-1A074C6DCC6E}" type="presParOf" srcId="{3B40A599-D727-4380-A7EF-B41213AE9A6D}" destId="{3BE64B07-8B8D-43A4-B4E5-7E2E95C55119}" srcOrd="0" destOrd="0" presId="urn:microsoft.com/office/officeart/2008/layout/HexagonCluster"/>
    <dgm:cxn modelId="{FDEEA87B-F3A0-4FDF-8FEB-883D154D5599}" type="presParOf" srcId="{E5F5A14C-4215-4BAB-8771-CE2A6687437E}" destId="{1FF9363B-CE2C-43EF-82BF-CB1989A87796}" srcOrd="2" destOrd="0" presId="urn:microsoft.com/office/officeart/2008/layout/HexagonCluster"/>
    <dgm:cxn modelId="{A8B5E3AE-85AE-4B58-9F39-CDF2C0E4F97F}" type="presParOf" srcId="{1FF9363B-CE2C-43EF-82BF-CB1989A87796}" destId="{EE58E206-1686-4001-9A98-4B9CD4DA1988}" srcOrd="0" destOrd="0" presId="urn:microsoft.com/office/officeart/2008/layout/HexagonCluster"/>
    <dgm:cxn modelId="{475391E7-99BE-4C98-A4C6-24BDE1B60B29}" type="presParOf" srcId="{E5F5A14C-4215-4BAB-8771-CE2A6687437E}" destId="{951612B9-DA42-4C42-8173-2EF8000CC608}" srcOrd="3" destOrd="0" presId="urn:microsoft.com/office/officeart/2008/layout/HexagonCluster"/>
    <dgm:cxn modelId="{229FEF10-597D-44AF-B62F-16758937AA77}" type="presParOf" srcId="{951612B9-DA42-4C42-8173-2EF8000CC608}" destId="{63137BE1-DACB-4A28-A93A-4E48A0EAAA76}" srcOrd="0" destOrd="0" presId="urn:microsoft.com/office/officeart/2008/layout/HexagonCluster"/>
    <dgm:cxn modelId="{DF9F7BA1-C9A6-4FB8-9B3D-721C5152E57A}" type="presParOf" srcId="{E5F5A14C-4215-4BAB-8771-CE2A6687437E}" destId="{725FA657-9F4A-4A5B-9193-A804351FDC17}" srcOrd="4" destOrd="0" presId="urn:microsoft.com/office/officeart/2008/layout/HexagonCluster"/>
    <dgm:cxn modelId="{BAC5F612-16A5-49AF-80AD-0649AAD3431B}" type="presParOf" srcId="{725FA657-9F4A-4A5B-9193-A804351FDC17}" destId="{7F232D8B-BADC-4FE3-B440-D9F34096D75E}" srcOrd="0" destOrd="0" presId="urn:microsoft.com/office/officeart/2008/layout/HexagonCluster"/>
    <dgm:cxn modelId="{C5512F85-7A85-4E6B-ACFC-5DD30F7609CB}" type="presParOf" srcId="{E5F5A14C-4215-4BAB-8771-CE2A6687437E}" destId="{301F5E6A-4F9C-4C89-8999-34E7700D973B}" srcOrd="5" destOrd="0" presId="urn:microsoft.com/office/officeart/2008/layout/HexagonCluster"/>
    <dgm:cxn modelId="{AB6D5B73-AE4D-4B15-A382-68CA4B640EAC}" type="presParOf" srcId="{301F5E6A-4F9C-4C89-8999-34E7700D973B}" destId="{612EB9E0-E081-4480-8851-2ABEF07995A2}" srcOrd="0" destOrd="0" presId="urn:microsoft.com/office/officeart/2008/layout/HexagonCluster"/>
    <dgm:cxn modelId="{3DD3B187-2268-4A14-9DDF-DA1C8CEEDC0C}" type="presParOf" srcId="{E5F5A14C-4215-4BAB-8771-CE2A6687437E}" destId="{8D9FC7FC-3272-489F-B0E5-6D3C95FCF82E}" srcOrd="6" destOrd="0" presId="urn:microsoft.com/office/officeart/2008/layout/HexagonCluster"/>
    <dgm:cxn modelId="{38356EA4-A9E4-48BC-BF50-1B482589A83F}" type="presParOf" srcId="{8D9FC7FC-3272-489F-B0E5-6D3C95FCF82E}" destId="{35D80051-5387-4046-9242-1190C97BE8CD}" srcOrd="0" destOrd="0" presId="urn:microsoft.com/office/officeart/2008/layout/HexagonCluster"/>
    <dgm:cxn modelId="{82B637F3-280E-456F-A3E2-649DFBB28A34}" type="presParOf" srcId="{E5F5A14C-4215-4BAB-8771-CE2A6687437E}" destId="{71133CE4-40C3-4ECB-AC17-CC68A61E7B28}" srcOrd="7" destOrd="0" presId="urn:microsoft.com/office/officeart/2008/layout/HexagonCluster"/>
    <dgm:cxn modelId="{2DDF5636-253F-442D-8005-F12AACD6CF1C}" type="presParOf" srcId="{71133CE4-40C3-4ECB-AC17-CC68A61E7B28}" destId="{C72447CF-6C41-44DC-A0B1-0182A598A233}" srcOrd="0" destOrd="0" presId="urn:microsoft.com/office/officeart/2008/layout/HexagonCluster"/>
    <dgm:cxn modelId="{C171BBBB-F878-4D24-94EC-86FAEB309F80}" type="presParOf" srcId="{E5F5A14C-4215-4BAB-8771-CE2A6687437E}" destId="{D2C24709-6147-40B2-9744-CF327B722AA2}" srcOrd="8" destOrd="0" presId="urn:microsoft.com/office/officeart/2008/layout/HexagonCluster"/>
    <dgm:cxn modelId="{C22A1180-DF39-4DB4-A0A2-4A7B228D2187}" type="presParOf" srcId="{D2C24709-6147-40B2-9744-CF327B722AA2}" destId="{BA46A91F-7079-48AC-AC7D-BE008C5D5F2B}" srcOrd="0" destOrd="0" presId="urn:microsoft.com/office/officeart/2008/layout/HexagonCluster"/>
    <dgm:cxn modelId="{C958CC04-FFED-47D9-BEA2-B284D7A8051E}" type="presParOf" srcId="{E5F5A14C-4215-4BAB-8771-CE2A6687437E}" destId="{561A77CB-44A8-43E6-A63D-E92A4AF1BE93}" srcOrd="9" destOrd="0" presId="urn:microsoft.com/office/officeart/2008/layout/HexagonCluster"/>
    <dgm:cxn modelId="{D389D33E-C2D5-4BDF-A3E0-F625A11204FD}" type="presParOf" srcId="{561A77CB-44A8-43E6-A63D-E92A4AF1BE93}" destId="{4AFCD0DB-0D38-4499-AE98-EEF8B5481F39}" srcOrd="0" destOrd="0" presId="urn:microsoft.com/office/officeart/2008/layout/HexagonCluster"/>
    <dgm:cxn modelId="{633C59C0-CE2B-4CB5-9345-893BC3186146}" type="presParOf" srcId="{E5F5A14C-4215-4BAB-8771-CE2A6687437E}" destId="{F6F59EF0-A8E0-42A2-8AC9-32371A8FB5DB}" srcOrd="10" destOrd="0" presId="urn:microsoft.com/office/officeart/2008/layout/HexagonCluster"/>
    <dgm:cxn modelId="{807F6F34-2166-4C67-A5BD-DA4E33F93A11}" type="presParOf" srcId="{F6F59EF0-A8E0-42A2-8AC9-32371A8FB5DB}" destId="{39F65099-A775-4DC7-BC14-182C1E7B8323}" srcOrd="0" destOrd="0" presId="urn:microsoft.com/office/officeart/2008/layout/HexagonCluster"/>
    <dgm:cxn modelId="{C72E714A-30E1-4CE7-8FFA-8BBCB783D975}" type="presParOf" srcId="{E5F5A14C-4215-4BAB-8771-CE2A6687437E}" destId="{4E8477F2-12C6-4166-BBF8-C2FB22E7AC6C}" srcOrd="11" destOrd="0" presId="urn:microsoft.com/office/officeart/2008/layout/HexagonCluster"/>
    <dgm:cxn modelId="{416810FE-C0B3-4F2B-8F00-B87E3BF9002C}" type="presParOf" srcId="{4E8477F2-12C6-4166-BBF8-C2FB22E7AC6C}" destId="{1885680D-B4BE-482E-B214-353DFCBA45AE}" srcOrd="0" destOrd="0" presId="urn:microsoft.com/office/officeart/2008/layout/HexagonCluster"/>
  </dgm:cxnLst>
  <dgm:bg/>
  <dgm:whole/>
  <dgm:extLst>
    <a:ext uri="http://schemas.microsoft.com/office/drawing/2008/diagram">
      <dsp:dataModelExt xmlns=""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1"/>
            <a:ext cx="2919516" cy="493080"/>
          </a:xfrm>
          <a:prstGeom prst="rect">
            <a:avLst/>
          </a:prstGeom>
        </p:spPr>
        <p:txBody>
          <a:bodyPr vert="horz" lIns="94796" tIns="47398" rIns="94796" bIns="47398" rtlCol="0"/>
          <a:lstStyle>
            <a:lvl1pPr algn="l" fontAlgn="auto">
              <a:spcBef>
                <a:spcPts val="0"/>
              </a:spcBef>
              <a:spcAft>
                <a:spcPts val="0"/>
              </a:spcAft>
              <a:defRPr sz="1300">
                <a:latin typeface="+mn-lt"/>
                <a:cs typeface="+mn-cs"/>
              </a:defRPr>
            </a:lvl1pPr>
          </a:lstStyle>
          <a:p>
            <a:pPr>
              <a:defRPr/>
            </a:pPr>
            <a:endParaRPr lang="tr-TR"/>
          </a:p>
        </p:txBody>
      </p:sp>
      <p:sp>
        <p:nvSpPr>
          <p:cNvPr id="3" name="Veri Yer Tutucusu 2"/>
          <p:cNvSpPr>
            <a:spLocks noGrp="1"/>
          </p:cNvSpPr>
          <p:nvPr>
            <p:ph type="dt" idx="1"/>
          </p:nvPr>
        </p:nvSpPr>
        <p:spPr>
          <a:xfrm>
            <a:off x="3814674" y="1"/>
            <a:ext cx="2919516" cy="493080"/>
          </a:xfrm>
          <a:prstGeom prst="rect">
            <a:avLst/>
          </a:prstGeom>
        </p:spPr>
        <p:txBody>
          <a:bodyPr vert="horz" lIns="94796" tIns="47398" rIns="94796" bIns="47398" rtlCol="0"/>
          <a:lstStyle>
            <a:lvl1pPr algn="r" fontAlgn="auto">
              <a:spcBef>
                <a:spcPts val="0"/>
              </a:spcBef>
              <a:spcAft>
                <a:spcPts val="0"/>
              </a:spcAft>
              <a:defRPr sz="1300" smtClean="0">
                <a:latin typeface="+mn-lt"/>
                <a:cs typeface="+mn-cs"/>
              </a:defRPr>
            </a:lvl1pPr>
          </a:lstStyle>
          <a:p>
            <a:pPr>
              <a:defRPr/>
            </a:pPr>
            <a:fld id="{0D8D05F7-655C-4565-9062-EE059E2F1A5F}" type="datetimeFigureOut">
              <a:rPr lang="tr-TR"/>
              <a:pPr>
                <a:defRPr/>
              </a:pPr>
              <a:t>23.11.2022</a:t>
            </a:fld>
            <a:endParaRPr lang="tr-TR"/>
          </a:p>
        </p:txBody>
      </p:sp>
      <p:sp>
        <p:nvSpPr>
          <p:cNvPr id="4" name="Slayt Görüntüsü Yer Tutucusu 3"/>
          <p:cNvSpPr>
            <a:spLocks noGrp="1" noRot="1" noChangeAspect="1"/>
          </p:cNvSpPr>
          <p:nvPr>
            <p:ph type="sldImg" idx="2"/>
          </p:nvPr>
        </p:nvSpPr>
        <p:spPr>
          <a:xfrm>
            <a:off x="1979613" y="739775"/>
            <a:ext cx="2776537" cy="3702050"/>
          </a:xfrm>
          <a:prstGeom prst="rect">
            <a:avLst/>
          </a:prstGeom>
          <a:noFill/>
          <a:ln w="12700">
            <a:solidFill>
              <a:prstClr val="black"/>
            </a:solidFill>
          </a:ln>
        </p:spPr>
        <p:txBody>
          <a:bodyPr vert="horz" lIns="94796" tIns="47398" rIns="94796" bIns="47398" rtlCol="0" anchor="ctr"/>
          <a:lstStyle/>
          <a:p>
            <a:pPr lvl="0"/>
            <a:endParaRPr lang="tr-TR" noProof="0"/>
          </a:p>
        </p:txBody>
      </p:sp>
      <p:sp>
        <p:nvSpPr>
          <p:cNvPr id="5" name="Not Yer Tutucusu 4"/>
          <p:cNvSpPr>
            <a:spLocks noGrp="1"/>
          </p:cNvSpPr>
          <p:nvPr>
            <p:ph type="body" sz="quarter" idx="3"/>
          </p:nvPr>
        </p:nvSpPr>
        <p:spPr>
          <a:xfrm>
            <a:off x="673743" y="4686625"/>
            <a:ext cx="5388294" cy="4439289"/>
          </a:xfrm>
          <a:prstGeom prst="rect">
            <a:avLst/>
          </a:prstGeom>
        </p:spPr>
        <p:txBody>
          <a:bodyPr vert="horz" lIns="94796" tIns="47398" rIns="94796" bIns="47398"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2" y="9371667"/>
            <a:ext cx="2919516" cy="493079"/>
          </a:xfrm>
          <a:prstGeom prst="rect">
            <a:avLst/>
          </a:prstGeom>
        </p:spPr>
        <p:txBody>
          <a:bodyPr vert="horz" lIns="94796" tIns="47398" rIns="94796" bIns="47398" rtlCol="0" anchor="b"/>
          <a:lstStyle>
            <a:lvl1pPr algn="l" fontAlgn="auto">
              <a:spcBef>
                <a:spcPts val="0"/>
              </a:spcBef>
              <a:spcAft>
                <a:spcPts val="0"/>
              </a:spcAft>
              <a:defRPr sz="13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14674" y="9371667"/>
            <a:ext cx="2919516" cy="493079"/>
          </a:xfrm>
          <a:prstGeom prst="rect">
            <a:avLst/>
          </a:prstGeom>
        </p:spPr>
        <p:txBody>
          <a:bodyPr vert="horz" lIns="94796" tIns="47398" rIns="94796" bIns="47398" rtlCol="0" anchor="b"/>
          <a:lstStyle>
            <a:lvl1pPr algn="r" fontAlgn="auto">
              <a:spcBef>
                <a:spcPts val="0"/>
              </a:spcBef>
              <a:spcAft>
                <a:spcPts val="0"/>
              </a:spcAft>
              <a:defRPr sz="1300" smtClean="0">
                <a:latin typeface="+mn-lt"/>
                <a:cs typeface="+mn-cs"/>
              </a:defRPr>
            </a:lvl1pPr>
          </a:lstStyle>
          <a:p>
            <a:pPr>
              <a:defRPr/>
            </a:pPr>
            <a:fld id="{8E4C6DDD-C7DF-43E1-8890-2BE4F7FB1B48}"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ayt Görüntüsü Yer Tutucusu 1"/>
          <p:cNvSpPr>
            <a:spLocks noGrp="1" noRot="1" noChangeAspect="1"/>
          </p:cNvSpPr>
          <p:nvPr>
            <p:ph type="sldImg"/>
          </p:nvPr>
        </p:nvSpPr>
        <p:spPr bwMode="auto">
          <a:noFill/>
          <a:ln>
            <a:solidFill>
              <a:srgbClr val="000000"/>
            </a:solidFill>
            <a:miter lim="800000"/>
            <a:headEnd/>
            <a:tailEnd/>
          </a:ln>
        </p:spPr>
      </p:sp>
      <p:sp>
        <p:nvSpPr>
          <p:cNvPr id="15362"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5363"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580422-29AA-47C0-A382-BBDFEAFDF17B}" type="slidenum">
              <a:rPr lang="tr-TR">
                <a:cs typeface="Arial" charset="0"/>
              </a:rPr>
              <a:pPr fontAlgn="base">
                <a:spcBef>
                  <a:spcPct val="0"/>
                </a:spcBef>
                <a:spcAft>
                  <a:spcPct val="0"/>
                </a:spcAft>
              </a:pPr>
              <a:t>1</a:t>
            </a:fld>
            <a:endParaRPr lang="tr-T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ayt Görüntüsü Yer Tutucusu 1"/>
          <p:cNvSpPr>
            <a:spLocks noGrp="1" noRot="1" noChangeAspect="1"/>
          </p:cNvSpPr>
          <p:nvPr>
            <p:ph type="sldImg"/>
          </p:nvPr>
        </p:nvSpPr>
        <p:spPr bwMode="auto">
          <a:noFill/>
          <a:ln>
            <a:solidFill>
              <a:srgbClr val="000000"/>
            </a:solidFill>
            <a:miter lim="800000"/>
            <a:headEnd/>
            <a:tailEnd/>
          </a:ln>
        </p:spPr>
      </p:sp>
      <p:sp>
        <p:nvSpPr>
          <p:cNvPr id="41986"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1987"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D1FC27-79D7-463D-A57A-4DCF4A6763E7}" type="slidenum">
              <a:rPr lang="tr-TR">
                <a:cs typeface="Arial" charset="0"/>
              </a:rPr>
              <a:pPr fontAlgn="base">
                <a:spcBef>
                  <a:spcPct val="0"/>
                </a:spcBef>
                <a:spcAft>
                  <a:spcPct val="0"/>
                </a:spcAft>
              </a:pPr>
              <a:t>10</a:t>
            </a:fld>
            <a:endParaRPr lang="tr-TR">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ayt Görüntüsü Yer Tutucusu 1"/>
          <p:cNvSpPr>
            <a:spLocks noGrp="1" noRot="1" noChangeAspect="1"/>
          </p:cNvSpPr>
          <p:nvPr>
            <p:ph type="sldImg"/>
          </p:nvPr>
        </p:nvSpPr>
        <p:spPr bwMode="auto">
          <a:noFill/>
          <a:ln>
            <a:solidFill>
              <a:srgbClr val="000000"/>
            </a:solidFill>
            <a:miter lim="800000"/>
            <a:headEnd/>
            <a:tailEnd/>
          </a:ln>
        </p:spPr>
      </p:sp>
      <p:sp>
        <p:nvSpPr>
          <p:cNvPr id="44034"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4035"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059DD4-D37B-4462-AB23-05B1116CD440}" type="slidenum">
              <a:rPr lang="tr-TR">
                <a:cs typeface="Arial" charset="0"/>
              </a:rPr>
              <a:pPr fontAlgn="base">
                <a:spcBef>
                  <a:spcPct val="0"/>
                </a:spcBef>
                <a:spcAft>
                  <a:spcPct val="0"/>
                </a:spcAft>
              </a:pPr>
              <a:t>11</a:t>
            </a:fld>
            <a:endParaRPr lang="tr-TR">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ayt Görüntüsü Yer Tutucusu 1"/>
          <p:cNvSpPr>
            <a:spLocks noGrp="1" noRot="1" noChangeAspect="1"/>
          </p:cNvSpPr>
          <p:nvPr>
            <p:ph type="sldImg"/>
          </p:nvPr>
        </p:nvSpPr>
        <p:spPr bwMode="auto">
          <a:noFill/>
          <a:ln>
            <a:solidFill>
              <a:srgbClr val="000000"/>
            </a:solidFill>
            <a:miter lim="800000"/>
            <a:headEnd/>
            <a:tailEnd/>
          </a:ln>
        </p:spPr>
      </p:sp>
      <p:sp>
        <p:nvSpPr>
          <p:cNvPr id="48130"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8131"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D67F4F-5C12-4902-80A8-DEC2671A1C6E}" type="slidenum">
              <a:rPr lang="tr-TR">
                <a:cs typeface="Arial" charset="0"/>
              </a:rPr>
              <a:pPr fontAlgn="base">
                <a:spcBef>
                  <a:spcPct val="0"/>
                </a:spcBef>
                <a:spcAft>
                  <a:spcPct val="0"/>
                </a:spcAft>
              </a:pPr>
              <a:t>13</a:t>
            </a:fld>
            <a:endParaRPr lang="tr-TR">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ayt Görüntüsü Yer Tutucusu 1"/>
          <p:cNvSpPr>
            <a:spLocks noGrp="1" noRot="1" noChangeAspect="1"/>
          </p:cNvSpPr>
          <p:nvPr>
            <p:ph type="sldImg"/>
          </p:nvPr>
        </p:nvSpPr>
        <p:spPr bwMode="auto">
          <a:noFill/>
          <a:ln>
            <a:solidFill>
              <a:srgbClr val="000000"/>
            </a:solidFill>
            <a:miter lim="800000"/>
            <a:headEnd/>
            <a:tailEnd/>
          </a:ln>
        </p:spPr>
      </p:sp>
      <p:sp>
        <p:nvSpPr>
          <p:cNvPr id="50178"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0179"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5C1628-51D1-41B2-BE77-34BDE5F4A355}" type="slidenum">
              <a:rPr lang="tr-TR">
                <a:cs typeface="Arial" charset="0"/>
              </a:rPr>
              <a:pPr fontAlgn="base">
                <a:spcBef>
                  <a:spcPct val="0"/>
                </a:spcBef>
                <a:spcAft>
                  <a:spcPct val="0"/>
                </a:spcAft>
              </a:pPr>
              <a:t>14</a:t>
            </a:fld>
            <a:endParaRPr lang="tr-TR">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ayt Görüntüsü Yer Tutucusu 1"/>
          <p:cNvSpPr>
            <a:spLocks noGrp="1" noRot="1" noChangeAspect="1"/>
          </p:cNvSpPr>
          <p:nvPr>
            <p:ph type="sldImg"/>
          </p:nvPr>
        </p:nvSpPr>
        <p:spPr bwMode="auto">
          <a:noFill/>
          <a:ln>
            <a:solidFill>
              <a:srgbClr val="000000"/>
            </a:solidFill>
            <a:miter lim="800000"/>
            <a:headEnd/>
            <a:tailEnd/>
          </a:ln>
        </p:spPr>
      </p:sp>
      <p:sp>
        <p:nvSpPr>
          <p:cNvPr id="52226"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2227"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B9D620-B631-4BD7-909E-39B982D37FEA}" type="slidenum">
              <a:rPr lang="tr-TR">
                <a:cs typeface="Arial" charset="0"/>
              </a:rPr>
              <a:pPr fontAlgn="base">
                <a:spcBef>
                  <a:spcPct val="0"/>
                </a:spcBef>
                <a:spcAft>
                  <a:spcPct val="0"/>
                </a:spcAft>
              </a:pPr>
              <a:t>15</a:t>
            </a:fld>
            <a:endParaRPr lang="tr-TR">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ayt Görüntüsü Yer Tutucusu 1"/>
          <p:cNvSpPr>
            <a:spLocks noGrp="1" noRot="1" noChangeAspect="1"/>
          </p:cNvSpPr>
          <p:nvPr>
            <p:ph type="sldImg"/>
          </p:nvPr>
        </p:nvSpPr>
        <p:spPr bwMode="auto">
          <a:noFill/>
          <a:ln>
            <a:solidFill>
              <a:srgbClr val="000000"/>
            </a:solidFill>
            <a:miter lim="800000"/>
            <a:headEnd/>
            <a:tailEnd/>
          </a:ln>
        </p:spPr>
      </p:sp>
      <p:sp>
        <p:nvSpPr>
          <p:cNvPr id="54274"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dirty="0" smtClean="0"/>
          </a:p>
        </p:txBody>
      </p:sp>
      <p:sp>
        <p:nvSpPr>
          <p:cNvPr id="54275"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7552A1-01EB-4320-9AC4-D292122420AC}" type="slidenum">
              <a:rPr lang="tr-TR">
                <a:cs typeface="Arial" charset="0"/>
              </a:rPr>
              <a:pPr fontAlgn="base">
                <a:spcBef>
                  <a:spcPct val="0"/>
                </a:spcBef>
                <a:spcAft>
                  <a:spcPct val="0"/>
                </a:spcAft>
              </a:pPr>
              <a:t>16</a:t>
            </a:fld>
            <a:endParaRPr lang="tr-TR">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ayt Görüntüsü Yer Tutucusu 1"/>
          <p:cNvSpPr>
            <a:spLocks noGrp="1" noRot="1" noChangeAspect="1"/>
          </p:cNvSpPr>
          <p:nvPr>
            <p:ph type="sldImg"/>
          </p:nvPr>
        </p:nvSpPr>
        <p:spPr bwMode="auto">
          <a:noFill/>
          <a:ln>
            <a:solidFill>
              <a:srgbClr val="000000"/>
            </a:solidFill>
            <a:miter lim="800000"/>
            <a:headEnd/>
            <a:tailEnd/>
          </a:ln>
        </p:spPr>
      </p:sp>
      <p:sp>
        <p:nvSpPr>
          <p:cNvPr id="56322"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6323"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CD75FC-DC4E-442A-8736-E2EA0043F078}" type="slidenum">
              <a:rPr lang="tr-TR">
                <a:cs typeface="Arial" charset="0"/>
              </a:rPr>
              <a:pPr fontAlgn="base">
                <a:spcBef>
                  <a:spcPct val="0"/>
                </a:spcBef>
                <a:spcAft>
                  <a:spcPct val="0"/>
                </a:spcAft>
              </a:pPr>
              <a:t>17</a:t>
            </a:fld>
            <a:endParaRPr lang="tr-TR">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ayt Görüntüsü Yer Tutucusu 1"/>
          <p:cNvSpPr>
            <a:spLocks noGrp="1" noRot="1" noChangeAspect="1"/>
          </p:cNvSpPr>
          <p:nvPr>
            <p:ph type="sldImg"/>
          </p:nvPr>
        </p:nvSpPr>
        <p:spPr bwMode="auto">
          <a:noFill/>
          <a:ln>
            <a:solidFill>
              <a:srgbClr val="000000"/>
            </a:solidFill>
            <a:miter lim="800000"/>
            <a:headEnd/>
            <a:tailEnd/>
          </a:ln>
        </p:spPr>
      </p:sp>
      <p:sp>
        <p:nvSpPr>
          <p:cNvPr id="58370"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8371"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537858-658B-459A-9352-AE91C02D4521}" type="slidenum">
              <a:rPr lang="tr-TR">
                <a:cs typeface="Arial" charset="0"/>
              </a:rPr>
              <a:pPr fontAlgn="base">
                <a:spcBef>
                  <a:spcPct val="0"/>
                </a:spcBef>
                <a:spcAft>
                  <a:spcPct val="0"/>
                </a:spcAft>
              </a:pPr>
              <a:t>18</a:t>
            </a:fld>
            <a:endParaRPr lang="tr-TR">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ayt Görüntüsü Yer Tutucusu 1"/>
          <p:cNvSpPr>
            <a:spLocks noGrp="1" noRot="1" noChangeAspect="1"/>
          </p:cNvSpPr>
          <p:nvPr>
            <p:ph type="sldImg"/>
          </p:nvPr>
        </p:nvSpPr>
        <p:spPr bwMode="auto">
          <a:noFill/>
          <a:ln>
            <a:solidFill>
              <a:srgbClr val="000000"/>
            </a:solidFill>
            <a:miter lim="800000"/>
            <a:headEnd/>
            <a:tailEnd/>
          </a:ln>
        </p:spPr>
      </p:sp>
      <p:sp>
        <p:nvSpPr>
          <p:cNvPr id="60418"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0419"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22E7CB-BC08-47C1-AC89-C6358108B30B}" type="slidenum">
              <a:rPr lang="tr-TR">
                <a:cs typeface="Arial" charset="0"/>
              </a:rPr>
              <a:pPr fontAlgn="base">
                <a:spcBef>
                  <a:spcPct val="0"/>
                </a:spcBef>
                <a:spcAft>
                  <a:spcPct val="0"/>
                </a:spcAft>
              </a:pPr>
              <a:t>19</a:t>
            </a:fld>
            <a:endParaRPr lang="tr-TR">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ayt Görüntüsü Yer Tutucusu 1"/>
          <p:cNvSpPr>
            <a:spLocks noGrp="1" noRot="1" noChangeAspect="1"/>
          </p:cNvSpPr>
          <p:nvPr>
            <p:ph type="sldImg"/>
          </p:nvPr>
        </p:nvSpPr>
        <p:spPr bwMode="auto">
          <a:noFill/>
          <a:ln>
            <a:solidFill>
              <a:srgbClr val="000000"/>
            </a:solidFill>
            <a:miter lim="800000"/>
            <a:headEnd/>
            <a:tailEnd/>
          </a:ln>
        </p:spPr>
      </p:sp>
      <p:sp>
        <p:nvSpPr>
          <p:cNvPr id="62466"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2467"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FEAFA7-B306-41F9-A4CB-5875550345C5}" type="slidenum">
              <a:rPr lang="tr-TR">
                <a:cs typeface="Arial" charset="0"/>
              </a:rPr>
              <a:pPr fontAlgn="base">
                <a:spcBef>
                  <a:spcPct val="0"/>
                </a:spcBef>
                <a:spcAft>
                  <a:spcPct val="0"/>
                </a:spcAft>
              </a:pPr>
              <a:t>20</a:t>
            </a:fld>
            <a:endParaRPr lang="tr-T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ayt Görüntüsü Yer Tutucusu 1"/>
          <p:cNvSpPr>
            <a:spLocks noGrp="1" noRot="1" noChangeAspect="1"/>
          </p:cNvSpPr>
          <p:nvPr>
            <p:ph type="sldImg"/>
          </p:nvPr>
        </p:nvSpPr>
        <p:spPr bwMode="auto">
          <a:noFill/>
          <a:ln>
            <a:solidFill>
              <a:srgbClr val="000000"/>
            </a:solidFill>
            <a:miter lim="800000"/>
            <a:headEnd/>
            <a:tailEnd/>
          </a:ln>
        </p:spPr>
      </p:sp>
      <p:sp>
        <p:nvSpPr>
          <p:cNvPr id="18434"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8435"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F73BF6-68F5-40DD-939D-7AA16D745FCF}" type="slidenum">
              <a:rPr lang="tr-TR">
                <a:cs typeface="Arial" charset="0"/>
              </a:rPr>
              <a:pPr fontAlgn="base">
                <a:spcBef>
                  <a:spcPct val="0"/>
                </a:spcBef>
                <a:spcAft>
                  <a:spcPct val="0"/>
                </a:spcAft>
              </a:pPr>
              <a:t>2</a:t>
            </a:fld>
            <a:endParaRPr lang="tr-TR">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ayt Görüntüsü Yer Tutucusu 1"/>
          <p:cNvSpPr>
            <a:spLocks noGrp="1" noRot="1" noChangeAspect="1"/>
          </p:cNvSpPr>
          <p:nvPr>
            <p:ph type="sldImg"/>
          </p:nvPr>
        </p:nvSpPr>
        <p:spPr bwMode="auto">
          <a:noFill/>
          <a:ln>
            <a:solidFill>
              <a:srgbClr val="000000"/>
            </a:solidFill>
            <a:miter lim="800000"/>
            <a:headEnd/>
            <a:tailEnd/>
          </a:ln>
        </p:spPr>
      </p:sp>
      <p:sp>
        <p:nvSpPr>
          <p:cNvPr id="64514"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4515"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E32447-E2FB-4CCD-A1FE-B3FB400171B7}" type="slidenum">
              <a:rPr lang="tr-TR">
                <a:cs typeface="Arial" charset="0"/>
              </a:rPr>
              <a:pPr fontAlgn="base">
                <a:spcBef>
                  <a:spcPct val="0"/>
                </a:spcBef>
                <a:spcAft>
                  <a:spcPct val="0"/>
                </a:spcAft>
              </a:pPr>
              <a:t>21</a:t>
            </a:fld>
            <a:endParaRPr lang="tr-TR">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ayt Görüntüsü Yer Tutucusu 1"/>
          <p:cNvSpPr>
            <a:spLocks noGrp="1" noRot="1" noChangeAspect="1"/>
          </p:cNvSpPr>
          <p:nvPr>
            <p:ph type="sldImg"/>
          </p:nvPr>
        </p:nvSpPr>
        <p:spPr bwMode="auto">
          <a:noFill/>
          <a:ln>
            <a:solidFill>
              <a:srgbClr val="000000"/>
            </a:solidFill>
            <a:miter lim="800000"/>
            <a:headEnd/>
            <a:tailEnd/>
          </a:ln>
        </p:spPr>
      </p:sp>
      <p:sp>
        <p:nvSpPr>
          <p:cNvPr id="66562"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6563"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5791A7-A88D-4D74-B820-E1CCFCBE8FF5}" type="slidenum">
              <a:rPr lang="tr-TR">
                <a:cs typeface="Arial" charset="0"/>
              </a:rPr>
              <a:pPr fontAlgn="base">
                <a:spcBef>
                  <a:spcPct val="0"/>
                </a:spcBef>
                <a:spcAft>
                  <a:spcPct val="0"/>
                </a:spcAft>
              </a:pPr>
              <a:t>22</a:t>
            </a:fld>
            <a:endParaRPr lang="tr-TR">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ayt Görüntüsü Yer Tutucusu 1"/>
          <p:cNvSpPr>
            <a:spLocks noGrp="1" noRot="1" noChangeAspect="1"/>
          </p:cNvSpPr>
          <p:nvPr>
            <p:ph type="sldImg"/>
          </p:nvPr>
        </p:nvSpPr>
        <p:spPr bwMode="auto">
          <a:noFill/>
          <a:ln>
            <a:solidFill>
              <a:srgbClr val="000000"/>
            </a:solidFill>
            <a:miter lim="800000"/>
            <a:headEnd/>
            <a:tailEnd/>
          </a:ln>
        </p:spPr>
      </p:sp>
      <p:sp>
        <p:nvSpPr>
          <p:cNvPr id="69634"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9635"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DFFF0D-334C-4F50-BF3E-1D95687FB7C3}" type="slidenum">
              <a:rPr lang="tr-TR">
                <a:cs typeface="Arial" charset="0"/>
              </a:rPr>
              <a:pPr fontAlgn="base">
                <a:spcBef>
                  <a:spcPct val="0"/>
                </a:spcBef>
                <a:spcAft>
                  <a:spcPct val="0"/>
                </a:spcAft>
              </a:pPr>
              <a:t>23</a:t>
            </a:fld>
            <a:endParaRPr lang="tr-TR">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ayt Görüntüsü Yer Tutucusu 1"/>
          <p:cNvSpPr>
            <a:spLocks noGrp="1" noRot="1" noChangeAspect="1"/>
          </p:cNvSpPr>
          <p:nvPr>
            <p:ph type="sldImg"/>
          </p:nvPr>
        </p:nvSpPr>
        <p:spPr bwMode="auto">
          <a:noFill/>
          <a:ln>
            <a:solidFill>
              <a:srgbClr val="000000"/>
            </a:solidFill>
            <a:miter lim="800000"/>
            <a:headEnd/>
            <a:tailEnd/>
          </a:ln>
        </p:spPr>
      </p:sp>
      <p:sp>
        <p:nvSpPr>
          <p:cNvPr id="72706"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72707"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9FD659-2132-45C0-9747-B1D3D10E1AAC}" type="slidenum">
              <a:rPr lang="tr-TR">
                <a:cs typeface="Arial" charset="0"/>
              </a:rPr>
              <a:pPr fontAlgn="base">
                <a:spcBef>
                  <a:spcPct val="0"/>
                </a:spcBef>
                <a:spcAft>
                  <a:spcPct val="0"/>
                </a:spcAft>
              </a:pPr>
              <a:t>24</a:t>
            </a:fld>
            <a:endParaRPr lang="tr-TR">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ayt Görüntüsü Yer Tutucusu 1"/>
          <p:cNvSpPr>
            <a:spLocks noGrp="1" noRot="1" noChangeAspect="1"/>
          </p:cNvSpPr>
          <p:nvPr>
            <p:ph type="sldImg"/>
          </p:nvPr>
        </p:nvSpPr>
        <p:spPr bwMode="auto">
          <a:noFill/>
          <a:ln>
            <a:solidFill>
              <a:srgbClr val="000000"/>
            </a:solidFill>
            <a:miter lim="800000"/>
            <a:headEnd/>
            <a:tailEnd/>
          </a:ln>
        </p:spPr>
      </p:sp>
      <p:sp>
        <p:nvSpPr>
          <p:cNvPr id="75778"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dirty="0" smtClean="0"/>
          </a:p>
        </p:txBody>
      </p:sp>
      <p:sp>
        <p:nvSpPr>
          <p:cNvPr id="75779"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653BE5-BAFA-453E-8BA3-AB171699E241}" type="slidenum">
              <a:rPr lang="tr-TR">
                <a:cs typeface="Arial" charset="0"/>
              </a:rPr>
              <a:pPr fontAlgn="base">
                <a:spcBef>
                  <a:spcPct val="0"/>
                </a:spcBef>
                <a:spcAft>
                  <a:spcPct val="0"/>
                </a:spcAft>
              </a:pPr>
              <a:t>25</a:t>
            </a:fld>
            <a:endParaRPr lang="tr-TR">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ayt Görüntüsü Yer Tutucusu 1"/>
          <p:cNvSpPr>
            <a:spLocks noGrp="1" noRot="1" noChangeAspect="1"/>
          </p:cNvSpPr>
          <p:nvPr>
            <p:ph type="sldImg"/>
          </p:nvPr>
        </p:nvSpPr>
        <p:spPr bwMode="auto">
          <a:noFill/>
          <a:ln>
            <a:solidFill>
              <a:srgbClr val="000000"/>
            </a:solidFill>
            <a:miter lim="800000"/>
            <a:headEnd/>
            <a:tailEnd/>
          </a:ln>
        </p:spPr>
      </p:sp>
      <p:sp>
        <p:nvSpPr>
          <p:cNvPr id="77826"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77827"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8121E4-E622-487C-8E90-B26223343ED7}" type="slidenum">
              <a:rPr lang="tr-TR">
                <a:cs typeface="Arial" charset="0"/>
              </a:rPr>
              <a:pPr fontAlgn="base">
                <a:spcBef>
                  <a:spcPct val="0"/>
                </a:spcBef>
                <a:spcAft>
                  <a:spcPct val="0"/>
                </a:spcAft>
              </a:pPr>
              <a:t>26</a:t>
            </a:fld>
            <a:endParaRPr lang="tr-TR">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ayt Görüntüsü Yer Tutucusu 1"/>
          <p:cNvSpPr>
            <a:spLocks noGrp="1" noRot="1" noChangeAspect="1"/>
          </p:cNvSpPr>
          <p:nvPr>
            <p:ph type="sldImg"/>
          </p:nvPr>
        </p:nvSpPr>
        <p:spPr bwMode="auto">
          <a:noFill/>
          <a:ln>
            <a:solidFill>
              <a:srgbClr val="000000"/>
            </a:solidFill>
            <a:miter lim="800000"/>
            <a:headEnd/>
            <a:tailEnd/>
          </a:ln>
        </p:spPr>
      </p:sp>
      <p:sp>
        <p:nvSpPr>
          <p:cNvPr id="79874"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79875"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A4C39C-F13F-47D0-9B21-9959842C3995}" type="slidenum">
              <a:rPr lang="tr-TR">
                <a:cs typeface="Arial" charset="0"/>
              </a:rPr>
              <a:pPr fontAlgn="base">
                <a:spcBef>
                  <a:spcPct val="0"/>
                </a:spcBef>
                <a:spcAft>
                  <a:spcPct val="0"/>
                </a:spcAft>
              </a:pPr>
              <a:t>27</a:t>
            </a:fld>
            <a:endParaRPr lang="tr-TR">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ayt Görüntüsü Yer Tutucusu 1"/>
          <p:cNvSpPr>
            <a:spLocks noGrp="1" noRot="1" noChangeAspect="1"/>
          </p:cNvSpPr>
          <p:nvPr>
            <p:ph type="sldImg"/>
          </p:nvPr>
        </p:nvSpPr>
        <p:spPr bwMode="auto">
          <a:noFill/>
          <a:ln>
            <a:solidFill>
              <a:srgbClr val="000000"/>
            </a:solidFill>
            <a:miter lim="800000"/>
            <a:headEnd/>
            <a:tailEnd/>
          </a:ln>
        </p:spPr>
      </p:sp>
      <p:sp>
        <p:nvSpPr>
          <p:cNvPr id="82946"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82947"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184F35-C2ED-4665-8097-8BA1767573E2}" type="slidenum">
              <a:rPr lang="tr-TR">
                <a:cs typeface="Arial" charset="0"/>
              </a:rPr>
              <a:pPr fontAlgn="base">
                <a:spcBef>
                  <a:spcPct val="0"/>
                </a:spcBef>
                <a:spcAft>
                  <a:spcPct val="0"/>
                </a:spcAft>
              </a:pPr>
              <a:t>28</a:t>
            </a:fld>
            <a:endParaRPr lang="tr-TR">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ayt Görüntüsü Yer Tutucusu 1"/>
          <p:cNvSpPr>
            <a:spLocks noGrp="1" noRot="1" noChangeAspect="1"/>
          </p:cNvSpPr>
          <p:nvPr>
            <p:ph type="sldImg"/>
          </p:nvPr>
        </p:nvSpPr>
        <p:spPr bwMode="auto">
          <a:noFill/>
          <a:ln>
            <a:solidFill>
              <a:srgbClr val="000000"/>
            </a:solidFill>
            <a:miter lim="800000"/>
            <a:headEnd/>
            <a:tailEnd/>
          </a:ln>
        </p:spPr>
      </p:sp>
      <p:sp>
        <p:nvSpPr>
          <p:cNvPr id="84994"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84995"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DD6AEF-7075-4627-A5F8-EFDDCD2B8BA8}" type="slidenum">
              <a:rPr lang="tr-TR">
                <a:cs typeface="Arial" charset="0"/>
              </a:rPr>
              <a:pPr fontAlgn="base">
                <a:spcBef>
                  <a:spcPct val="0"/>
                </a:spcBef>
                <a:spcAft>
                  <a:spcPct val="0"/>
                </a:spcAft>
              </a:pPr>
              <a:t>29</a:t>
            </a:fld>
            <a:endParaRPr lang="tr-TR">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ayt Görüntüsü Yer Tutucusu 1"/>
          <p:cNvSpPr>
            <a:spLocks noGrp="1" noRot="1" noChangeAspect="1"/>
          </p:cNvSpPr>
          <p:nvPr>
            <p:ph type="sldImg"/>
          </p:nvPr>
        </p:nvSpPr>
        <p:spPr bwMode="auto">
          <a:noFill/>
          <a:ln>
            <a:solidFill>
              <a:srgbClr val="000000"/>
            </a:solidFill>
            <a:miter lim="800000"/>
            <a:headEnd/>
            <a:tailEnd/>
          </a:ln>
        </p:spPr>
      </p:sp>
      <p:sp>
        <p:nvSpPr>
          <p:cNvPr id="87042"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87043"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135202-5B2A-455F-8351-6166596D992F}" type="slidenum">
              <a:rPr lang="tr-TR">
                <a:cs typeface="Arial" charset="0"/>
              </a:rPr>
              <a:pPr fontAlgn="base">
                <a:spcBef>
                  <a:spcPct val="0"/>
                </a:spcBef>
                <a:spcAft>
                  <a:spcPct val="0"/>
                </a:spcAft>
              </a:pPr>
              <a:t>30</a:t>
            </a:fld>
            <a:endParaRPr lang="tr-T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ayt Görüntüsü Yer Tutucusu 1"/>
          <p:cNvSpPr>
            <a:spLocks noGrp="1" noRot="1" noChangeAspect="1"/>
          </p:cNvSpPr>
          <p:nvPr>
            <p:ph type="sldImg"/>
          </p:nvPr>
        </p:nvSpPr>
        <p:spPr bwMode="auto">
          <a:noFill/>
          <a:ln>
            <a:solidFill>
              <a:srgbClr val="000000"/>
            </a:solidFill>
            <a:miter lim="800000"/>
            <a:headEnd/>
            <a:tailEnd/>
          </a:ln>
        </p:spPr>
      </p:sp>
      <p:sp>
        <p:nvSpPr>
          <p:cNvPr id="21506"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21507"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5BA37D-64E6-4FD6-825E-67FF562ED6A5}" type="slidenum">
              <a:rPr lang="tr-TR">
                <a:cs typeface="Arial" charset="0"/>
              </a:rPr>
              <a:pPr fontAlgn="base">
                <a:spcBef>
                  <a:spcPct val="0"/>
                </a:spcBef>
                <a:spcAft>
                  <a:spcPct val="0"/>
                </a:spcAft>
              </a:pPr>
              <a:t>3</a:t>
            </a:fld>
            <a:endParaRPr lang="tr-TR">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ayt Görüntüsü Yer Tutucusu 1"/>
          <p:cNvSpPr>
            <a:spLocks noGrp="1" noRot="1" noChangeAspect="1"/>
          </p:cNvSpPr>
          <p:nvPr>
            <p:ph type="sldImg"/>
          </p:nvPr>
        </p:nvSpPr>
        <p:spPr bwMode="auto">
          <a:noFill/>
          <a:ln>
            <a:solidFill>
              <a:srgbClr val="000000"/>
            </a:solidFill>
            <a:miter lim="800000"/>
            <a:headEnd/>
            <a:tailEnd/>
          </a:ln>
        </p:spPr>
      </p:sp>
      <p:sp>
        <p:nvSpPr>
          <p:cNvPr id="89090"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89091"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6EFAD8-09FB-49C1-9776-D44BB3F51F42}" type="slidenum">
              <a:rPr lang="tr-TR">
                <a:cs typeface="Arial" charset="0"/>
              </a:rPr>
              <a:pPr fontAlgn="base">
                <a:spcBef>
                  <a:spcPct val="0"/>
                </a:spcBef>
                <a:spcAft>
                  <a:spcPct val="0"/>
                </a:spcAft>
              </a:pPr>
              <a:t>31</a:t>
            </a:fld>
            <a:endParaRPr lang="tr-TR">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ayt Görüntüsü Yer Tutucusu 1"/>
          <p:cNvSpPr>
            <a:spLocks noGrp="1" noRot="1" noChangeAspect="1"/>
          </p:cNvSpPr>
          <p:nvPr>
            <p:ph type="sldImg"/>
          </p:nvPr>
        </p:nvSpPr>
        <p:spPr bwMode="auto">
          <a:noFill/>
          <a:ln>
            <a:solidFill>
              <a:srgbClr val="000000"/>
            </a:solidFill>
            <a:miter lim="800000"/>
            <a:headEnd/>
            <a:tailEnd/>
          </a:ln>
        </p:spPr>
      </p:sp>
      <p:sp>
        <p:nvSpPr>
          <p:cNvPr id="91138"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91139"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E1BE7B-9C64-4542-91C0-028C0DFD301F}" type="slidenum">
              <a:rPr lang="tr-TR">
                <a:cs typeface="Arial" charset="0"/>
              </a:rPr>
              <a:pPr fontAlgn="base">
                <a:spcBef>
                  <a:spcPct val="0"/>
                </a:spcBef>
                <a:spcAft>
                  <a:spcPct val="0"/>
                </a:spcAft>
              </a:pPr>
              <a:t>36</a:t>
            </a:fld>
            <a:endParaRPr lang="tr-TR">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ayt Görüntüsü Yer Tutucusu 1"/>
          <p:cNvSpPr>
            <a:spLocks noGrp="1" noRot="1" noChangeAspect="1"/>
          </p:cNvSpPr>
          <p:nvPr>
            <p:ph type="sldImg"/>
          </p:nvPr>
        </p:nvSpPr>
        <p:spPr bwMode="auto">
          <a:noFill/>
          <a:ln>
            <a:solidFill>
              <a:srgbClr val="000000"/>
            </a:solidFill>
            <a:miter lim="800000"/>
            <a:headEnd/>
            <a:tailEnd/>
          </a:ln>
        </p:spPr>
      </p:sp>
      <p:sp>
        <p:nvSpPr>
          <p:cNvPr id="91138"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91139"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E1BE7B-9C64-4542-91C0-028C0DFD301F}" type="slidenum">
              <a:rPr lang="tr-TR">
                <a:cs typeface="Arial" charset="0"/>
              </a:rPr>
              <a:pPr fontAlgn="base">
                <a:spcBef>
                  <a:spcPct val="0"/>
                </a:spcBef>
                <a:spcAft>
                  <a:spcPct val="0"/>
                </a:spcAft>
              </a:pPr>
              <a:t>37</a:t>
            </a:fld>
            <a:endParaRPr lang="tr-TR">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ayt Görüntüsü Yer Tutucusu 1"/>
          <p:cNvSpPr>
            <a:spLocks noGrp="1" noRot="1" noChangeAspect="1"/>
          </p:cNvSpPr>
          <p:nvPr>
            <p:ph type="sldImg"/>
          </p:nvPr>
        </p:nvSpPr>
        <p:spPr bwMode="auto">
          <a:noFill/>
          <a:ln>
            <a:solidFill>
              <a:srgbClr val="000000"/>
            </a:solidFill>
            <a:miter lim="800000"/>
            <a:headEnd/>
            <a:tailEnd/>
          </a:ln>
        </p:spPr>
      </p:sp>
      <p:sp>
        <p:nvSpPr>
          <p:cNvPr id="91138"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91139"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E1BE7B-9C64-4542-91C0-028C0DFD301F}" type="slidenum">
              <a:rPr lang="tr-TR">
                <a:cs typeface="Arial" charset="0"/>
              </a:rPr>
              <a:pPr fontAlgn="base">
                <a:spcBef>
                  <a:spcPct val="0"/>
                </a:spcBef>
                <a:spcAft>
                  <a:spcPct val="0"/>
                </a:spcAft>
              </a:pPr>
              <a:t>38</a:t>
            </a:fld>
            <a:endParaRPr lang="tr-TR">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ayt Görüntüsü Yer Tutucusu 1"/>
          <p:cNvSpPr>
            <a:spLocks noGrp="1" noRot="1" noChangeAspect="1"/>
          </p:cNvSpPr>
          <p:nvPr>
            <p:ph type="sldImg"/>
          </p:nvPr>
        </p:nvSpPr>
        <p:spPr bwMode="auto">
          <a:noFill/>
          <a:ln>
            <a:solidFill>
              <a:srgbClr val="000000"/>
            </a:solidFill>
            <a:miter lim="800000"/>
            <a:headEnd/>
            <a:tailEnd/>
          </a:ln>
        </p:spPr>
      </p:sp>
      <p:sp>
        <p:nvSpPr>
          <p:cNvPr id="93186"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93187"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1D197B-7861-4653-B47A-B699B62C9303}" type="slidenum">
              <a:rPr lang="tr-TR">
                <a:cs typeface="Arial" charset="0"/>
              </a:rPr>
              <a:pPr fontAlgn="base">
                <a:spcBef>
                  <a:spcPct val="0"/>
                </a:spcBef>
                <a:spcAft>
                  <a:spcPct val="0"/>
                </a:spcAft>
              </a:pPr>
              <a:t>39</a:t>
            </a:fld>
            <a:endParaRPr lang="tr-TR">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ayt Görüntüsü Yer Tutucusu 1"/>
          <p:cNvSpPr>
            <a:spLocks noGrp="1" noRot="1" noChangeAspect="1"/>
          </p:cNvSpPr>
          <p:nvPr>
            <p:ph type="sldImg"/>
          </p:nvPr>
        </p:nvSpPr>
        <p:spPr bwMode="auto">
          <a:noFill/>
          <a:ln>
            <a:solidFill>
              <a:srgbClr val="000000"/>
            </a:solidFill>
            <a:miter lim="800000"/>
            <a:headEnd/>
            <a:tailEnd/>
          </a:ln>
        </p:spPr>
      </p:sp>
      <p:sp>
        <p:nvSpPr>
          <p:cNvPr id="95234"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95235"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B26F5B-FF15-4170-84A7-1DF1F6618418}" type="slidenum">
              <a:rPr lang="tr-TR">
                <a:cs typeface="Arial" charset="0"/>
              </a:rPr>
              <a:pPr fontAlgn="base">
                <a:spcBef>
                  <a:spcPct val="0"/>
                </a:spcBef>
                <a:spcAft>
                  <a:spcPct val="0"/>
                </a:spcAft>
              </a:pPr>
              <a:t>42</a:t>
            </a:fld>
            <a:endParaRPr lang="tr-TR">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ayt Görüntüsü Yer Tutucusu 1"/>
          <p:cNvSpPr>
            <a:spLocks noGrp="1" noRot="1" noChangeAspect="1"/>
          </p:cNvSpPr>
          <p:nvPr>
            <p:ph type="sldImg"/>
          </p:nvPr>
        </p:nvSpPr>
        <p:spPr bwMode="auto">
          <a:noFill/>
          <a:ln>
            <a:solidFill>
              <a:srgbClr val="000000"/>
            </a:solidFill>
            <a:miter lim="800000"/>
            <a:headEnd/>
            <a:tailEnd/>
          </a:ln>
        </p:spPr>
      </p:sp>
      <p:sp>
        <p:nvSpPr>
          <p:cNvPr id="97282"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97283"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0A609-69CB-4DFE-89A4-2206833BD7DE}" type="slidenum">
              <a:rPr lang="tr-TR">
                <a:cs typeface="Arial" charset="0"/>
              </a:rPr>
              <a:pPr fontAlgn="base">
                <a:spcBef>
                  <a:spcPct val="0"/>
                </a:spcBef>
                <a:spcAft>
                  <a:spcPct val="0"/>
                </a:spcAft>
              </a:pPr>
              <a:t>43</a:t>
            </a:fld>
            <a:endParaRPr lang="tr-TR">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ayt Görüntüsü Yer Tutucusu 1"/>
          <p:cNvSpPr>
            <a:spLocks noGrp="1" noRot="1" noChangeAspect="1"/>
          </p:cNvSpPr>
          <p:nvPr>
            <p:ph type="sldImg"/>
          </p:nvPr>
        </p:nvSpPr>
        <p:spPr bwMode="auto">
          <a:noFill/>
          <a:ln>
            <a:solidFill>
              <a:srgbClr val="000000"/>
            </a:solidFill>
            <a:miter lim="800000"/>
            <a:headEnd/>
            <a:tailEnd/>
          </a:ln>
        </p:spPr>
      </p:sp>
      <p:sp>
        <p:nvSpPr>
          <p:cNvPr id="99330"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99331"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D42055-6989-446A-93B8-BB67B96F728C}" type="slidenum">
              <a:rPr lang="tr-TR">
                <a:cs typeface="Arial" charset="0"/>
              </a:rPr>
              <a:pPr fontAlgn="base">
                <a:spcBef>
                  <a:spcPct val="0"/>
                </a:spcBef>
                <a:spcAft>
                  <a:spcPct val="0"/>
                </a:spcAft>
              </a:pPr>
              <a:t>44</a:t>
            </a:fld>
            <a:endParaRPr lang="tr-TR">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ayt Görüntüsü Yer Tutucusu 1"/>
          <p:cNvSpPr>
            <a:spLocks noGrp="1" noRot="1" noChangeAspect="1"/>
          </p:cNvSpPr>
          <p:nvPr>
            <p:ph type="sldImg"/>
          </p:nvPr>
        </p:nvSpPr>
        <p:spPr bwMode="auto">
          <a:noFill/>
          <a:ln>
            <a:solidFill>
              <a:srgbClr val="000000"/>
            </a:solidFill>
            <a:miter lim="800000"/>
            <a:headEnd/>
            <a:tailEnd/>
          </a:ln>
        </p:spPr>
      </p:sp>
      <p:sp>
        <p:nvSpPr>
          <p:cNvPr id="101378"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01379"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5F22D5-BACF-4569-A407-B08DE7A904AE}" type="slidenum">
              <a:rPr lang="tr-TR">
                <a:cs typeface="Arial" charset="0"/>
              </a:rPr>
              <a:pPr fontAlgn="base">
                <a:spcBef>
                  <a:spcPct val="0"/>
                </a:spcBef>
                <a:spcAft>
                  <a:spcPct val="0"/>
                </a:spcAft>
              </a:pPr>
              <a:t>45</a:t>
            </a:fld>
            <a:endParaRPr lang="tr-TR">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ayt Görüntüsü Yer Tutucusu 1"/>
          <p:cNvSpPr>
            <a:spLocks noGrp="1" noRot="1" noChangeAspect="1"/>
          </p:cNvSpPr>
          <p:nvPr>
            <p:ph type="sldImg"/>
          </p:nvPr>
        </p:nvSpPr>
        <p:spPr bwMode="auto">
          <a:noFill/>
          <a:ln>
            <a:solidFill>
              <a:srgbClr val="000000"/>
            </a:solidFill>
            <a:miter lim="800000"/>
            <a:headEnd/>
            <a:tailEnd/>
          </a:ln>
        </p:spPr>
      </p:sp>
      <p:sp>
        <p:nvSpPr>
          <p:cNvPr id="103426"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03427"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828366-7655-4C40-BBDF-894D7922E2CB}" type="slidenum">
              <a:rPr lang="tr-TR">
                <a:cs typeface="Arial" charset="0"/>
              </a:rPr>
              <a:pPr fontAlgn="base">
                <a:spcBef>
                  <a:spcPct val="0"/>
                </a:spcBef>
                <a:spcAft>
                  <a:spcPct val="0"/>
                </a:spcAft>
              </a:pPr>
              <a:t>46</a:t>
            </a:fld>
            <a:endParaRPr lang="tr-T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ayt Görüntüsü Yer Tutucusu 1"/>
          <p:cNvSpPr>
            <a:spLocks noGrp="1" noRot="1" noChangeAspect="1"/>
          </p:cNvSpPr>
          <p:nvPr>
            <p:ph type="sldImg"/>
          </p:nvPr>
        </p:nvSpPr>
        <p:spPr bwMode="auto">
          <a:noFill/>
          <a:ln>
            <a:solidFill>
              <a:srgbClr val="000000"/>
            </a:solidFill>
            <a:miter lim="800000"/>
            <a:headEnd/>
            <a:tailEnd/>
          </a:ln>
        </p:spPr>
      </p:sp>
      <p:sp>
        <p:nvSpPr>
          <p:cNvPr id="27650"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27651"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C7FA81-7953-4A94-8674-27933B9CF3F5}" type="slidenum">
              <a:rPr lang="tr-TR">
                <a:cs typeface="Arial" charset="0"/>
              </a:rPr>
              <a:pPr fontAlgn="base">
                <a:spcBef>
                  <a:spcPct val="0"/>
                </a:spcBef>
                <a:spcAft>
                  <a:spcPct val="0"/>
                </a:spcAft>
              </a:pPr>
              <a:t>4</a:t>
            </a:fld>
            <a:endParaRPr lang="tr-TR">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ayt Görüntüsü Yer Tutucusu 1"/>
          <p:cNvSpPr>
            <a:spLocks noGrp="1" noRot="1" noChangeAspect="1"/>
          </p:cNvSpPr>
          <p:nvPr>
            <p:ph type="sldImg"/>
          </p:nvPr>
        </p:nvSpPr>
        <p:spPr bwMode="auto">
          <a:noFill/>
          <a:ln>
            <a:solidFill>
              <a:srgbClr val="000000"/>
            </a:solidFill>
            <a:miter lim="800000"/>
            <a:headEnd/>
            <a:tailEnd/>
          </a:ln>
        </p:spPr>
      </p:sp>
      <p:sp>
        <p:nvSpPr>
          <p:cNvPr id="105474"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05475"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A3C6BD-14B2-4FA9-8DF7-A3A68F201FDA}" type="slidenum">
              <a:rPr lang="tr-TR">
                <a:cs typeface="Arial" charset="0"/>
              </a:rPr>
              <a:pPr fontAlgn="base">
                <a:spcBef>
                  <a:spcPct val="0"/>
                </a:spcBef>
                <a:spcAft>
                  <a:spcPct val="0"/>
                </a:spcAft>
              </a:pPr>
              <a:t>47</a:t>
            </a:fld>
            <a:endParaRPr lang="tr-TR">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ayt Görüntüsü Yer Tutucusu 1"/>
          <p:cNvSpPr>
            <a:spLocks noGrp="1" noRot="1" noChangeAspect="1"/>
          </p:cNvSpPr>
          <p:nvPr>
            <p:ph type="sldImg"/>
          </p:nvPr>
        </p:nvSpPr>
        <p:spPr bwMode="auto">
          <a:noFill/>
          <a:ln>
            <a:solidFill>
              <a:srgbClr val="000000"/>
            </a:solidFill>
            <a:miter lim="800000"/>
            <a:headEnd/>
            <a:tailEnd/>
          </a:ln>
        </p:spPr>
      </p:sp>
      <p:sp>
        <p:nvSpPr>
          <p:cNvPr id="107522"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dirty="0" smtClean="0"/>
          </a:p>
        </p:txBody>
      </p:sp>
      <p:sp>
        <p:nvSpPr>
          <p:cNvPr id="107523"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4E5400-083B-4804-81C3-41364C92676D}" type="slidenum">
              <a:rPr lang="tr-TR">
                <a:cs typeface="Arial" charset="0"/>
              </a:rPr>
              <a:pPr fontAlgn="base">
                <a:spcBef>
                  <a:spcPct val="0"/>
                </a:spcBef>
                <a:spcAft>
                  <a:spcPct val="0"/>
                </a:spcAft>
              </a:pPr>
              <a:t>48</a:t>
            </a:fld>
            <a:endParaRPr lang="tr-TR">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ayt Görüntüsü Yer Tutucusu 1"/>
          <p:cNvSpPr>
            <a:spLocks noGrp="1" noRot="1" noChangeAspect="1"/>
          </p:cNvSpPr>
          <p:nvPr>
            <p:ph type="sldImg"/>
          </p:nvPr>
        </p:nvSpPr>
        <p:spPr bwMode="auto">
          <a:noFill/>
          <a:ln>
            <a:solidFill>
              <a:srgbClr val="000000"/>
            </a:solidFill>
            <a:miter lim="800000"/>
            <a:headEnd/>
            <a:tailEnd/>
          </a:ln>
        </p:spPr>
      </p:sp>
      <p:sp>
        <p:nvSpPr>
          <p:cNvPr id="110594"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dirty="0" smtClean="0"/>
          </a:p>
        </p:txBody>
      </p:sp>
      <p:sp>
        <p:nvSpPr>
          <p:cNvPr id="110595"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AF1E95-C6E7-44B0-9401-C70A9236D61C}" type="slidenum">
              <a:rPr lang="tr-TR">
                <a:cs typeface="Arial" charset="0"/>
              </a:rPr>
              <a:pPr fontAlgn="base">
                <a:spcBef>
                  <a:spcPct val="0"/>
                </a:spcBef>
                <a:spcAft>
                  <a:spcPct val="0"/>
                </a:spcAft>
              </a:pPr>
              <a:t>51</a:t>
            </a:fld>
            <a:endParaRPr lang="tr-T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ayt Görüntüsü Yer Tutucusu 1"/>
          <p:cNvSpPr>
            <a:spLocks noGrp="1" noRot="1" noChangeAspect="1"/>
          </p:cNvSpPr>
          <p:nvPr>
            <p:ph type="sldImg"/>
          </p:nvPr>
        </p:nvSpPr>
        <p:spPr bwMode="auto">
          <a:noFill/>
          <a:ln>
            <a:solidFill>
              <a:srgbClr val="000000"/>
            </a:solidFill>
            <a:miter lim="800000"/>
            <a:headEnd/>
            <a:tailEnd/>
          </a:ln>
        </p:spPr>
      </p:sp>
      <p:sp>
        <p:nvSpPr>
          <p:cNvPr id="30722"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0723"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A5EB2A-2F51-4E94-B867-1B6FC18F0C72}" type="slidenum">
              <a:rPr lang="tr-TR">
                <a:cs typeface="Arial" charset="0"/>
              </a:rPr>
              <a:pPr fontAlgn="base">
                <a:spcBef>
                  <a:spcPct val="0"/>
                </a:spcBef>
                <a:spcAft>
                  <a:spcPct val="0"/>
                </a:spcAft>
              </a:pPr>
              <a:t>5</a:t>
            </a:fld>
            <a:endParaRPr lang="tr-T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ayt Görüntüsü Yer Tutucusu 1"/>
          <p:cNvSpPr>
            <a:spLocks noGrp="1" noRot="1" noChangeAspect="1"/>
          </p:cNvSpPr>
          <p:nvPr>
            <p:ph type="sldImg"/>
          </p:nvPr>
        </p:nvSpPr>
        <p:spPr bwMode="auto">
          <a:noFill/>
          <a:ln>
            <a:solidFill>
              <a:srgbClr val="000000"/>
            </a:solidFill>
            <a:miter lim="800000"/>
            <a:headEnd/>
            <a:tailEnd/>
          </a:ln>
        </p:spPr>
      </p:sp>
      <p:sp>
        <p:nvSpPr>
          <p:cNvPr id="33794"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3795"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B335D7-8DA0-4BAE-9060-B3F27599CE69}" type="slidenum">
              <a:rPr lang="tr-TR">
                <a:cs typeface="Arial" charset="0"/>
              </a:rPr>
              <a:pPr fontAlgn="base">
                <a:spcBef>
                  <a:spcPct val="0"/>
                </a:spcBef>
                <a:spcAft>
                  <a:spcPct val="0"/>
                </a:spcAft>
              </a:pPr>
              <a:t>6</a:t>
            </a:fld>
            <a:endParaRPr lang="tr-T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ayt Görüntüsü Yer Tutucusu 1"/>
          <p:cNvSpPr>
            <a:spLocks noGrp="1" noRot="1" noChangeAspect="1"/>
          </p:cNvSpPr>
          <p:nvPr>
            <p:ph type="sldImg"/>
          </p:nvPr>
        </p:nvSpPr>
        <p:spPr bwMode="auto">
          <a:noFill/>
          <a:ln>
            <a:solidFill>
              <a:srgbClr val="000000"/>
            </a:solidFill>
            <a:miter lim="800000"/>
            <a:headEnd/>
            <a:tailEnd/>
          </a:ln>
        </p:spPr>
      </p:sp>
      <p:sp>
        <p:nvSpPr>
          <p:cNvPr id="35842"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5843"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9880B8-E694-4CC6-9AF5-BC673C63801B}" type="slidenum">
              <a:rPr lang="tr-TR">
                <a:cs typeface="Arial" charset="0"/>
              </a:rPr>
              <a:pPr fontAlgn="base">
                <a:spcBef>
                  <a:spcPct val="0"/>
                </a:spcBef>
                <a:spcAft>
                  <a:spcPct val="0"/>
                </a:spcAft>
              </a:pPr>
              <a:t>7</a:t>
            </a:fld>
            <a:endParaRPr lang="tr-T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ayt Görüntüsü Yer Tutucusu 1"/>
          <p:cNvSpPr>
            <a:spLocks noGrp="1" noRot="1" noChangeAspect="1"/>
          </p:cNvSpPr>
          <p:nvPr>
            <p:ph type="sldImg"/>
          </p:nvPr>
        </p:nvSpPr>
        <p:spPr bwMode="auto">
          <a:noFill/>
          <a:ln>
            <a:solidFill>
              <a:srgbClr val="000000"/>
            </a:solidFill>
            <a:miter lim="800000"/>
            <a:headEnd/>
            <a:tailEnd/>
          </a:ln>
        </p:spPr>
      </p:sp>
      <p:sp>
        <p:nvSpPr>
          <p:cNvPr id="37890"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7891"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41D5B7-6AF0-43A2-A1D4-58BB3D5EBD02}" type="slidenum">
              <a:rPr lang="tr-TR">
                <a:cs typeface="Arial" charset="0"/>
              </a:rPr>
              <a:pPr fontAlgn="base">
                <a:spcBef>
                  <a:spcPct val="0"/>
                </a:spcBef>
                <a:spcAft>
                  <a:spcPct val="0"/>
                </a:spcAft>
              </a:pPr>
              <a:t>8</a:t>
            </a:fld>
            <a:endParaRPr lang="tr-TR">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ayt Görüntüsü Yer Tutucusu 1"/>
          <p:cNvSpPr>
            <a:spLocks noGrp="1" noRot="1" noChangeAspect="1"/>
          </p:cNvSpPr>
          <p:nvPr>
            <p:ph type="sldImg"/>
          </p:nvPr>
        </p:nvSpPr>
        <p:spPr bwMode="auto">
          <a:noFill/>
          <a:ln>
            <a:solidFill>
              <a:srgbClr val="000000"/>
            </a:solidFill>
            <a:miter lim="800000"/>
            <a:headEnd/>
            <a:tailEnd/>
          </a:ln>
        </p:spPr>
      </p:sp>
      <p:sp>
        <p:nvSpPr>
          <p:cNvPr id="39938"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9939"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E091BD-89FA-431D-8777-1D3DA9963184}" type="slidenum">
              <a:rPr lang="tr-TR">
                <a:cs typeface="Arial" charset="0"/>
              </a:rPr>
              <a:pPr fontAlgn="base">
                <a:spcBef>
                  <a:spcPct val="0"/>
                </a:spcBef>
                <a:spcAft>
                  <a:spcPct val="0"/>
                </a:spcAft>
              </a:pPr>
              <a:t>9</a:t>
            </a:fld>
            <a:endParaRPr lang="tr-T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Oval 7"/>
          <p:cNvSpPr/>
          <p:nvPr/>
        </p:nvSpPr>
        <p:spPr>
          <a:xfrm>
            <a:off x="691075" y="1885069"/>
            <a:ext cx="157734" cy="280416"/>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5" name="Oval 8"/>
          <p:cNvSpPr/>
          <p:nvPr/>
        </p:nvSpPr>
        <p:spPr>
          <a:xfrm>
            <a:off x="868363" y="1793875"/>
            <a:ext cx="47625" cy="8413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4" name="Başlık 13"/>
          <p:cNvSpPr>
            <a:spLocks noGrp="1"/>
          </p:cNvSpPr>
          <p:nvPr>
            <p:ph type="ctrTitle"/>
          </p:nvPr>
        </p:nvSpPr>
        <p:spPr>
          <a:xfrm>
            <a:off x="1074420" y="479864"/>
            <a:ext cx="5554980" cy="1962912"/>
          </a:xfrm>
        </p:spPr>
        <p:txBody>
          <a:bodyPr anchor="b"/>
          <a:lstStyle>
            <a:lvl1pPr algn="l">
              <a:defRPr/>
            </a:lvl1pPr>
            <a:extLst/>
          </a:lstStyle>
          <a:p>
            <a:r>
              <a:rPr lang="tr-TR" smtClean="0"/>
              <a:t>Asıl başlık stili için tıklatın</a:t>
            </a:r>
            <a:endParaRPr lang="en-US"/>
          </a:p>
        </p:txBody>
      </p:sp>
      <p:sp>
        <p:nvSpPr>
          <p:cNvPr id="22" name="Alt Başlık 21"/>
          <p:cNvSpPr>
            <a:spLocks noGrp="1"/>
          </p:cNvSpPr>
          <p:nvPr>
            <p:ph type="subTitle" idx="1"/>
          </p:nvPr>
        </p:nvSpPr>
        <p:spPr>
          <a:xfrm>
            <a:off x="1074420" y="2466752"/>
            <a:ext cx="5554980" cy="23368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6" name="Veri Yer Tutucusu 6"/>
          <p:cNvSpPr>
            <a:spLocks noGrp="1"/>
          </p:cNvSpPr>
          <p:nvPr>
            <p:ph type="dt" sz="half" idx="10"/>
          </p:nvPr>
        </p:nvSpPr>
        <p:spPr/>
        <p:txBody>
          <a:bodyPr/>
          <a:lstStyle>
            <a:lvl1pPr>
              <a:defRPr/>
            </a:lvl1pPr>
          </a:lstStyle>
          <a:p>
            <a:pPr>
              <a:defRPr/>
            </a:pPr>
            <a:fld id="{E2DB224B-4AE6-4ECF-AEF3-BEFB27A168F3}" type="datetime1">
              <a:rPr lang="tr-TR"/>
              <a:pPr>
                <a:defRPr/>
              </a:pPr>
              <a:t>23.11.2022</a:t>
            </a:fld>
            <a:endParaRPr lang="tr-TR"/>
          </a:p>
        </p:txBody>
      </p:sp>
      <p:sp>
        <p:nvSpPr>
          <p:cNvPr id="7" name="Altbilgi Yer Tutucusu 19"/>
          <p:cNvSpPr>
            <a:spLocks noGrp="1"/>
          </p:cNvSpPr>
          <p:nvPr>
            <p:ph type="ftr" sz="quarter" idx="11"/>
          </p:nvPr>
        </p:nvSpPr>
        <p:spPr/>
        <p:txBody>
          <a:bodyPr/>
          <a:lstStyle>
            <a:lvl1pPr>
              <a:defRPr/>
            </a:lvl1pPr>
          </a:lstStyle>
          <a:p>
            <a:pPr>
              <a:defRPr/>
            </a:pPr>
            <a:endParaRPr lang="tr-TR"/>
          </a:p>
        </p:txBody>
      </p:sp>
      <p:sp>
        <p:nvSpPr>
          <p:cNvPr id="8" name="Slayt Numarası Yer Tutucusu 9"/>
          <p:cNvSpPr>
            <a:spLocks noGrp="1"/>
          </p:cNvSpPr>
          <p:nvPr>
            <p:ph type="sldNum" sz="quarter" idx="12"/>
          </p:nvPr>
        </p:nvSpPr>
        <p:spPr/>
        <p:txBody>
          <a:bodyPr/>
          <a:lstStyle>
            <a:lvl1pPr>
              <a:defRPr/>
            </a:lvl1pPr>
          </a:lstStyle>
          <a:p>
            <a:pPr>
              <a:defRPr/>
            </a:pPr>
            <a:fld id="{89AD5C37-31BC-4ACE-8B17-0E5C4AC5DA89}"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23"/>
          <p:cNvSpPr>
            <a:spLocks noGrp="1"/>
          </p:cNvSpPr>
          <p:nvPr>
            <p:ph type="dt" sz="half" idx="10"/>
          </p:nvPr>
        </p:nvSpPr>
        <p:spPr/>
        <p:txBody>
          <a:bodyPr/>
          <a:lstStyle>
            <a:lvl1pPr>
              <a:defRPr/>
            </a:lvl1pPr>
          </a:lstStyle>
          <a:p>
            <a:pPr>
              <a:defRPr/>
            </a:pPr>
            <a:fld id="{D6713D75-D3C3-4526-9508-FA18E1F3F3AD}" type="datetime1">
              <a:rPr lang="tr-TR"/>
              <a:pPr>
                <a:defRPr/>
              </a:pPr>
              <a:t>23.11.2022</a:t>
            </a:fld>
            <a:endParaRPr lang="tr-TR"/>
          </a:p>
        </p:txBody>
      </p:sp>
      <p:sp>
        <p:nvSpPr>
          <p:cNvPr id="5" name="Altbilgi Yer Tutucusu 9"/>
          <p:cNvSpPr>
            <a:spLocks noGrp="1"/>
          </p:cNvSpPr>
          <p:nvPr>
            <p:ph type="ftr" sz="quarter" idx="11"/>
          </p:nvPr>
        </p:nvSpPr>
        <p:spPr/>
        <p:txBody>
          <a:bodyPr/>
          <a:lstStyle>
            <a:lvl1pPr>
              <a:defRPr/>
            </a:lvl1pPr>
          </a:lstStyle>
          <a:p>
            <a:pPr>
              <a:defRPr/>
            </a:pPr>
            <a:endParaRPr lang="tr-TR"/>
          </a:p>
        </p:txBody>
      </p:sp>
      <p:sp>
        <p:nvSpPr>
          <p:cNvPr id="6" name="Slayt Numarası Yer Tutucusu 21"/>
          <p:cNvSpPr>
            <a:spLocks noGrp="1"/>
          </p:cNvSpPr>
          <p:nvPr>
            <p:ph type="sldNum" sz="quarter" idx="12"/>
          </p:nvPr>
        </p:nvSpPr>
        <p:spPr/>
        <p:txBody>
          <a:bodyPr/>
          <a:lstStyle>
            <a:lvl1pPr>
              <a:defRPr/>
            </a:lvl1pPr>
          </a:lstStyle>
          <a:p>
            <a:pPr>
              <a:defRPr/>
            </a:pPr>
            <a:fld id="{C3D32AAC-29EB-4658-B4DA-BB648970246D}"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5143500" y="366186"/>
            <a:ext cx="1371600" cy="7802033"/>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57250" y="366188"/>
            <a:ext cx="4171950" cy="78020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23"/>
          <p:cNvSpPr>
            <a:spLocks noGrp="1"/>
          </p:cNvSpPr>
          <p:nvPr>
            <p:ph type="dt" sz="half" idx="10"/>
          </p:nvPr>
        </p:nvSpPr>
        <p:spPr/>
        <p:txBody>
          <a:bodyPr/>
          <a:lstStyle>
            <a:lvl1pPr>
              <a:defRPr/>
            </a:lvl1pPr>
          </a:lstStyle>
          <a:p>
            <a:pPr>
              <a:defRPr/>
            </a:pPr>
            <a:fld id="{CFE1F1C1-55E6-41FD-9B17-D19E36593657}" type="datetime1">
              <a:rPr lang="tr-TR"/>
              <a:pPr>
                <a:defRPr/>
              </a:pPr>
              <a:t>23.11.2022</a:t>
            </a:fld>
            <a:endParaRPr lang="tr-TR"/>
          </a:p>
        </p:txBody>
      </p:sp>
      <p:sp>
        <p:nvSpPr>
          <p:cNvPr id="5" name="Altbilgi Yer Tutucusu 9"/>
          <p:cNvSpPr>
            <a:spLocks noGrp="1"/>
          </p:cNvSpPr>
          <p:nvPr>
            <p:ph type="ftr" sz="quarter" idx="11"/>
          </p:nvPr>
        </p:nvSpPr>
        <p:spPr/>
        <p:txBody>
          <a:bodyPr/>
          <a:lstStyle>
            <a:lvl1pPr>
              <a:defRPr/>
            </a:lvl1pPr>
          </a:lstStyle>
          <a:p>
            <a:pPr>
              <a:defRPr/>
            </a:pPr>
            <a:endParaRPr lang="tr-TR"/>
          </a:p>
        </p:txBody>
      </p:sp>
      <p:sp>
        <p:nvSpPr>
          <p:cNvPr id="6" name="Slayt Numarası Yer Tutucusu 21"/>
          <p:cNvSpPr>
            <a:spLocks noGrp="1"/>
          </p:cNvSpPr>
          <p:nvPr>
            <p:ph type="sldNum" sz="quarter" idx="12"/>
          </p:nvPr>
        </p:nvSpPr>
        <p:spPr/>
        <p:txBody>
          <a:bodyPr/>
          <a:lstStyle>
            <a:lvl1pPr>
              <a:defRPr/>
            </a:lvl1pPr>
          </a:lstStyle>
          <a:p>
            <a:pPr>
              <a:defRPr/>
            </a:pPr>
            <a:fld id="{2AEB04F2-A92E-43BD-90F5-BC1EDF89A959}"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23"/>
          <p:cNvSpPr>
            <a:spLocks noGrp="1"/>
          </p:cNvSpPr>
          <p:nvPr>
            <p:ph type="dt" sz="half" idx="10"/>
          </p:nvPr>
        </p:nvSpPr>
        <p:spPr/>
        <p:txBody>
          <a:bodyPr/>
          <a:lstStyle>
            <a:lvl1pPr>
              <a:defRPr/>
            </a:lvl1pPr>
          </a:lstStyle>
          <a:p>
            <a:pPr>
              <a:defRPr/>
            </a:pPr>
            <a:fld id="{11958951-3671-4FED-AF64-3071615FEF51}" type="datetime1">
              <a:rPr lang="tr-TR"/>
              <a:pPr>
                <a:defRPr/>
              </a:pPr>
              <a:t>23.11.2022</a:t>
            </a:fld>
            <a:endParaRPr lang="tr-TR"/>
          </a:p>
        </p:txBody>
      </p:sp>
      <p:sp>
        <p:nvSpPr>
          <p:cNvPr id="5" name="Altbilgi Yer Tutucusu 9"/>
          <p:cNvSpPr>
            <a:spLocks noGrp="1"/>
          </p:cNvSpPr>
          <p:nvPr>
            <p:ph type="ftr" sz="quarter" idx="11"/>
          </p:nvPr>
        </p:nvSpPr>
        <p:spPr/>
        <p:txBody>
          <a:bodyPr/>
          <a:lstStyle>
            <a:lvl1pPr>
              <a:defRPr/>
            </a:lvl1pPr>
          </a:lstStyle>
          <a:p>
            <a:pPr>
              <a:defRPr/>
            </a:pPr>
            <a:endParaRPr lang="tr-TR"/>
          </a:p>
        </p:txBody>
      </p:sp>
      <p:sp>
        <p:nvSpPr>
          <p:cNvPr id="6" name="Slayt Numarası Yer Tutucusu 21"/>
          <p:cNvSpPr>
            <a:spLocks noGrp="1"/>
          </p:cNvSpPr>
          <p:nvPr>
            <p:ph type="sldNum" sz="quarter" idx="12"/>
          </p:nvPr>
        </p:nvSpPr>
        <p:spPr/>
        <p:txBody>
          <a:bodyPr/>
          <a:lstStyle>
            <a:lvl1pPr>
              <a:defRPr/>
            </a:lvl1pPr>
          </a:lstStyle>
          <a:p>
            <a:pPr>
              <a:defRPr/>
            </a:pPr>
            <a:fld id="{B5BC97C9-266F-4E3A-8BD6-0A8809FF65B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Dikdörtgen 6"/>
          <p:cNvSpPr/>
          <p:nvPr/>
        </p:nvSpPr>
        <p:spPr>
          <a:xfrm>
            <a:off x="1712913" y="0"/>
            <a:ext cx="5143500" cy="9144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ikdörtgen 9"/>
          <p:cNvSpPr/>
          <p:nvPr/>
        </p:nvSpPr>
        <p:spPr bwMode="invGray">
          <a:xfrm>
            <a:off x="1714500" y="0"/>
            <a:ext cx="57150" cy="9144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7"/>
          <p:cNvSpPr/>
          <p:nvPr/>
        </p:nvSpPr>
        <p:spPr>
          <a:xfrm>
            <a:off x="1629241" y="3752875"/>
            <a:ext cx="157734" cy="280416"/>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 name="Oval 8"/>
          <p:cNvSpPr/>
          <p:nvPr/>
        </p:nvSpPr>
        <p:spPr>
          <a:xfrm>
            <a:off x="1806575" y="3660775"/>
            <a:ext cx="47625" cy="85725"/>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Başlık 1"/>
          <p:cNvSpPr>
            <a:spLocks noGrp="1"/>
          </p:cNvSpPr>
          <p:nvPr>
            <p:ph type="title"/>
          </p:nvPr>
        </p:nvSpPr>
        <p:spPr>
          <a:xfrm>
            <a:off x="1933794" y="3467100"/>
            <a:ext cx="4800600" cy="3048000"/>
          </a:xfrm>
        </p:spPr>
        <p:txBody>
          <a:bodyPr anchor="t"/>
          <a:lstStyle>
            <a:lvl1pPr algn="l">
              <a:lnSpc>
                <a:spcPts val="4500"/>
              </a:lnSpc>
              <a:buNone/>
              <a:defRPr sz="4000" b="1" cap="all"/>
            </a:lvl1pPr>
            <a:extLst/>
          </a:lstStyle>
          <a:p>
            <a:r>
              <a:rPr lang="tr-TR" smtClean="0"/>
              <a:t>Asıl başlık stili için tıklatın</a:t>
            </a:r>
            <a:endParaRPr lang="en-US"/>
          </a:p>
        </p:txBody>
      </p:sp>
      <p:sp>
        <p:nvSpPr>
          <p:cNvPr id="3" name="Metin Yer Tutucusu 2"/>
          <p:cNvSpPr>
            <a:spLocks noGrp="1"/>
          </p:cNvSpPr>
          <p:nvPr>
            <p:ph type="body" idx="1"/>
          </p:nvPr>
        </p:nvSpPr>
        <p:spPr>
          <a:xfrm>
            <a:off x="1933794" y="1422400"/>
            <a:ext cx="4800600" cy="2012949"/>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8" name="Veri Yer Tutucusu 3"/>
          <p:cNvSpPr>
            <a:spLocks noGrp="1"/>
          </p:cNvSpPr>
          <p:nvPr>
            <p:ph type="dt" sz="half" idx="10"/>
          </p:nvPr>
        </p:nvSpPr>
        <p:spPr/>
        <p:txBody>
          <a:bodyPr/>
          <a:lstStyle>
            <a:lvl1pPr>
              <a:defRPr/>
            </a:lvl1pPr>
          </a:lstStyle>
          <a:p>
            <a:pPr>
              <a:defRPr/>
            </a:pPr>
            <a:fld id="{C6075580-EDBC-4B29-A083-94AD51C24E1B}" type="datetime1">
              <a:rPr lang="tr-TR"/>
              <a:pPr>
                <a:defRPr/>
              </a:pPr>
              <a:t>23.11.2022</a:t>
            </a:fld>
            <a:endParaRPr lang="tr-TR"/>
          </a:p>
        </p:txBody>
      </p:sp>
      <p:sp>
        <p:nvSpPr>
          <p:cNvPr id="9" name="Altbilgi Yer Tutucusu 4"/>
          <p:cNvSpPr>
            <a:spLocks noGrp="1"/>
          </p:cNvSpPr>
          <p:nvPr>
            <p:ph type="ftr" sz="quarter" idx="11"/>
          </p:nvPr>
        </p:nvSpPr>
        <p:spPr/>
        <p:txBody>
          <a:bodyPr/>
          <a:lstStyle>
            <a:lvl1pPr>
              <a:defRPr/>
            </a:lvl1pPr>
          </a:lstStyle>
          <a:p>
            <a:pPr>
              <a:defRPr/>
            </a:pPr>
            <a:endParaRPr lang="tr-TR"/>
          </a:p>
        </p:txBody>
      </p:sp>
      <p:sp>
        <p:nvSpPr>
          <p:cNvPr id="10" name="Slayt Numarası Yer Tutucusu 5"/>
          <p:cNvSpPr>
            <a:spLocks noGrp="1"/>
          </p:cNvSpPr>
          <p:nvPr>
            <p:ph type="sldNum" sz="quarter" idx="12"/>
          </p:nvPr>
        </p:nvSpPr>
        <p:spPr/>
        <p:txBody>
          <a:bodyPr/>
          <a:lstStyle>
            <a:lvl1pPr>
              <a:defRPr/>
            </a:lvl1pPr>
          </a:lstStyle>
          <a:p>
            <a:pPr>
              <a:defRPr/>
            </a:pPr>
            <a:fld id="{BA2B65A1-858A-494E-AE24-B2CC8A88E2B6}"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76706" y="365760"/>
            <a:ext cx="5623560" cy="1524000"/>
          </a:xfrm>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1076706" y="2032000"/>
            <a:ext cx="2743200" cy="621792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3957066" y="2032000"/>
            <a:ext cx="2743200" cy="621792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23"/>
          <p:cNvSpPr>
            <a:spLocks noGrp="1"/>
          </p:cNvSpPr>
          <p:nvPr>
            <p:ph type="dt" sz="half" idx="10"/>
          </p:nvPr>
        </p:nvSpPr>
        <p:spPr/>
        <p:txBody>
          <a:bodyPr/>
          <a:lstStyle>
            <a:lvl1pPr>
              <a:defRPr/>
            </a:lvl1pPr>
          </a:lstStyle>
          <a:p>
            <a:pPr>
              <a:defRPr/>
            </a:pPr>
            <a:fld id="{EEE3E18C-B2AD-4DE5-A218-C8EBCEE8EEA0}" type="datetime1">
              <a:rPr lang="tr-TR"/>
              <a:pPr>
                <a:defRPr/>
              </a:pPr>
              <a:t>23.11.2022</a:t>
            </a:fld>
            <a:endParaRPr lang="tr-TR"/>
          </a:p>
        </p:txBody>
      </p:sp>
      <p:sp>
        <p:nvSpPr>
          <p:cNvPr id="6" name="Altbilgi Yer Tutucusu 9"/>
          <p:cNvSpPr>
            <a:spLocks noGrp="1"/>
          </p:cNvSpPr>
          <p:nvPr>
            <p:ph type="ftr" sz="quarter" idx="11"/>
          </p:nvPr>
        </p:nvSpPr>
        <p:spPr/>
        <p:txBody>
          <a:bodyPr/>
          <a:lstStyle>
            <a:lvl1pPr>
              <a:defRPr/>
            </a:lvl1pPr>
          </a:lstStyle>
          <a:p>
            <a:pPr>
              <a:defRPr/>
            </a:pPr>
            <a:endParaRPr lang="tr-TR"/>
          </a:p>
        </p:txBody>
      </p:sp>
      <p:sp>
        <p:nvSpPr>
          <p:cNvPr id="7" name="Slayt Numarası Yer Tutucusu 21"/>
          <p:cNvSpPr>
            <a:spLocks noGrp="1"/>
          </p:cNvSpPr>
          <p:nvPr>
            <p:ph type="sldNum" sz="quarter" idx="12"/>
          </p:nvPr>
        </p:nvSpPr>
        <p:spPr/>
        <p:txBody>
          <a:bodyPr/>
          <a:lstStyle>
            <a:lvl1pPr>
              <a:defRPr/>
            </a:lvl1pPr>
          </a:lstStyle>
          <a:p>
            <a:pPr>
              <a:defRPr/>
            </a:pPr>
            <a:fld id="{D07F22BA-86A3-4317-96A0-5F88A57590EF}"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342900" y="6880448"/>
            <a:ext cx="6172200" cy="1524000"/>
          </a:xfrm>
        </p:spPr>
        <p:txBody>
          <a:bodyPr/>
          <a:lstStyle>
            <a:lvl1pPr algn="ctr">
              <a:defRPr sz="4500" b="1" cap="none" baseline="0"/>
            </a:lvl1pPr>
            <a:extLst/>
          </a:lstStyle>
          <a:p>
            <a:r>
              <a:rPr lang="tr-TR" smtClean="0"/>
              <a:t>Asıl başlık stili için tıklatın</a:t>
            </a:r>
            <a:endParaRPr lang="en-US"/>
          </a:p>
        </p:txBody>
      </p:sp>
      <p:sp>
        <p:nvSpPr>
          <p:cNvPr id="3" name="Metin Yer Tutucusu 2"/>
          <p:cNvSpPr>
            <a:spLocks noGrp="1"/>
          </p:cNvSpPr>
          <p:nvPr>
            <p:ph type="body" idx="1"/>
          </p:nvPr>
        </p:nvSpPr>
        <p:spPr>
          <a:xfrm>
            <a:off x="342900" y="437704"/>
            <a:ext cx="3017520" cy="85344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Metin Yer Tutucusu 3"/>
          <p:cNvSpPr>
            <a:spLocks noGrp="1"/>
          </p:cNvSpPr>
          <p:nvPr>
            <p:ph type="body" sz="half" idx="3"/>
          </p:nvPr>
        </p:nvSpPr>
        <p:spPr>
          <a:xfrm>
            <a:off x="3497580" y="437704"/>
            <a:ext cx="3017520" cy="85344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İçerik Yer Tutucusu 4"/>
          <p:cNvSpPr>
            <a:spLocks noGrp="1"/>
          </p:cNvSpPr>
          <p:nvPr>
            <p:ph sz="quarter" idx="2"/>
          </p:nvPr>
        </p:nvSpPr>
        <p:spPr>
          <a:xfrm>
            <a:off x="342900" y="1292448"/>
            <a:ext cx="3017520" cy="54864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İçerik Yer Tutucusu 5"/>
          <p:cNvSpPr>
            <a:spLocks noGrp="1"/>
          </p:cNvSpPr>
          <p:nvPr>
            <p:ph sz="quarter" idx="4"/>
          </p:nvPr>
        </p:nvSpPr>
        <p:spPr>
          <a:xfrm>
            <a:off x="3497580" y="1292448"/>
            <a:ext cx="3017520" cy="54864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lvl1pPr>
              <a:defRPr/>
            </a:lvl1pPr>
          </a:lstStyle>
          <a:p>
            <a:pPr>
              <a:defRPr/>
            </a:pPr>
            <a:fld id="{B7853B95-E891-409D-B054-89C52E3364F2}" type="datetime1">
              <a:rPr lang="tr-TR"/>
              <a:pPr>
                <a:defRPr/>
              </a:pPr>
              <a:t>23.11.2022</a:t>
            </a:fld>
            <a:endParaRPr lang="tr-TR"/>
          </a:p>
        </p:txBody>
      </p:sp>
      <p:sp>
        <p:nvSpPr>
          <p:cNvPr id="8" name="Altbilgi Yer Tutucusu 7"/>
          <p:cNvSpPr>
            <a:spLocks noGrp="1"/>
          </p:cNvSpPr>
          <p:nvPr>
            <p:ph type="ftr" sz="quarter" idx="11"/>
          </p:nvPr>
        </p:nvSpPr>
        <p:spPr/>
        <p:txBody>
          <a:bodyPr/>
          <a:lstStyle>
            <a:lvl1pPr>
              <a:defRPr/>
            </a:lvl1pPr>
          </a:lstStyle>
          <a:p>
            <a:pPr>
              <a:defRPr/>
            </a:pPr>
            <a:endParaRPr lang="tr-TR"/>
          </a:p>
        </p:txBody>
      </p:sp>
      <p:sp>
        <p:nvSpPr>
          <p:cNvPr id="9" name="Slayt Numarası Yer Tutucusu 8"/>
          <p:cNvSpPr>
            <a:spLocks noGrp="1"/>
          </p:cNvSpPr>
          <p:nvPr>
            <p:ph type="sldNum" sz="quarter" idx="12"/>
          </p:nvPr>
        </p:nvSpPr>
        <p:spPr/>
        <p:txBody>
          <a:bodyPr/>
          <a:lstStyle>
            <a:lvl1pPr>
              <a:defRPr/>
            </a:lvl1pPr>
          </a:lstStyle>
          <a:p>
            <a:pPr>
              <a:defRPr/>
            </a:pPr>
            <a:fld id="{8449D71A-6228-4FC9-8ABD-DD44773F2C29}"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076706" y="365760"/>
            <a:ext cx="5623560" cy="1524000"/>
          </a:xfrm>
        </p:spPr>
        <p:txBody>
          <a:bodyPr/>
          <a:lstStyle/>
          <a:p>
            <a:r>
              <a:rPr lang="tr-TR" smtClean="0"/>
              <a:t>Asıl başlık stili için tıklatın</a:t>
            </a:r>
            <a:endParaRPr lang="en-US"/>
          </a:p>
        </p:txBody>
      </p:sp>
      <p:sp>
        <p:nvSpPr>
          <p:cNvPr id="3" name="Veri Yer Tutucusu 23"/>
          <p:cNvSpPr>
            <a:spLocks noGrp="1"/>
          </p:cNvSpPr>
          <p:nvPr>
            <p:ph type="dt" sz="half" idx="10"/>
          </p:nvPr>
        </p:nvSpPr>
        <p:spPr/>
        <p:txBody>
          <a:bodyPr/>
          <a:lstStyle>
            <a:lvl1pPr>
              <a:defRPr/>
            </a:lvl1pPr>
          </a:lstStyle>
          <a:p>
            <a:pPr>
              <a:defRPr/>
            </a:pPr>
            <a:fld id="{D49FE88F-A82C-45E5-B641-2AF16C05887F}" type="datetime1">
              <a:rPr lang="tr-TR"/>
              <a:pPr>
                <a:defRPr/>
              </a:pPr>
              <a:t>23.11.2022</a:t>
            </a:fld>
            <a:endParaRPr lang="tr-TR"/>
          </a:p>
        </p:txBody>
      </p:sp>
      <p:sp>
        <p:nvSpPr>
          <p:cNvPr id="4" name="Altbilgi Yer Tutucusu 9"/>
          <p:cNvSpPr>
            <a:spLocks noGrp="1"/>
          </p:cNvSpPr>
          <p:nvPr>
            <p:ph type="ftr" sz="quarter" idx="11"/>
          </p:nvPr>
        </p:nvSpPr>
        <p:spPr/>
        <p:txBody>
          <a:bodyPr/>
          <a:lstStyle>
            <a:lvl1pPr>
              <a:defRPr/>
            </a:lvl1pPr>
          </a:lstStyle>
          <a:p>
            <a:pPr>
              <a:defRPr/>
            </a:pPr>
            <a:endParaRPr lang="tr-TR"/>
          </a:p>
        </p:txBody>
      </p:sp>
      <p:sp>
        <p:nvSpPr>
          <p:cNvPr id="5" name="Slayt Numarası Yer Tutucusu 21"/>
          <p:cNvSpPr>
            <a:spLocks noGrp="1"/>
          </p:cNvSpPr>
          <p:nvPr>
            <p:ph type="sldNum" sz="quarter" idx="12"/>
          </p:nvPr>
        </p:nvSpPr>
        <p:spPr/>
        <p:txBody>
          <a:bodyPr/>
          <a:lstStyle>
            <a:lvl1pPr>
              <a:defRPr/>
            </a:lvl1pPr>
          </a:lstStyle>
          <a:p>
            <a:pPr>
              <a:defRPr/>
            </a:pPr>
            <a:fld id="{0A5081BD-FE9E-415F-BE53-37FD721796EF}"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ikdörtgen 4"/>
          <p:cNvSpPr/>
          <p:nvPr/>
        </p:nvSpPr>
        <p:spPr>
          <a:xfrm>
            <a:off x="762000" y="0"/>
            <a:ext cx="6096000" cy="9144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ikdörtgen 5"/>
          <p:cNvSpPr/>
          <p:nvPr/>
        </p:nvSpPr>
        <p:spPr bwMode="invGray">
          <a:xfrm>
            <a:off x="762000" y="0"/>
            <a:ext cx="53975" cy="9144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Veri Yer Tutucusu 1"/>
          <p:cNvSpPr>
            <a:spLocks noGrp="1"/>
          </p:cNvSpPr>
          <p:nvPr>
            <p:ph type="dt" sz="half" idx="10"/>
          </p:nvPr>
        </p:nvSpPr>
        <p:spPr/>
        <p:txBody>
          <a:bodyPr/>
          <a:lstStyle>
            <a:lvl1pPr>
              <a:defRPr/>
            </a:lvl1pPr>
          </a:lstStyle>
          <a:p>
            <a:pPr>
              <a:defRPr/>
            </a:pPr>
            <a:fld id="{713766B4-9C37-429C-9AB2-E7903E993506}" type="datetime1">
              <a:rPr lang="tr-TR"/>
              <a:pPr>
                <a:defRPr/>
              </a:pPr>
              <a:t>23.11.2022</a:t>
            </a:fld>
            <a:endParaRPr lang="tr-TR"/>
          </a:p>
        </p:txBody>
      </p:sp>
      <p:sp>
        <p:nvSpPr>
          <p:cNvPr id="5" name="Altbilgi Yer Tutucusu 2"/>
          <p:cNvSpPr>
            <a:spLocks noGrp="1"/>
          </p:cNvSpPr>
          <p:nvPr>
            <p:ph type="ftr" sz="quarter" idx="11"/>
          </p:nvPr>
        </p:nvSpPr>
        <p:spPr/>
        <p:txBody>
          <a:bodyPr/>
          <a:lstStyle>
            <a:lvl1pPr>
              <a:defRPr/>
            </a:lvl1pPr>
          </a:lstStyle>
          <a:p>
            <a:pPr>
              <a:defRPr/>
            </a:pPr>
            <a:endParaRPr lang="tr-TR"/>
          </a:p>
        </p:txBody>
      </p:sp>
      <p:sp>
        <p:nvSpPr>
          <p:cNvPr id="6" name="Slayt Numarası Yer Tutucusu 3"/>
          <p:cNvSpPr>
            <a:spLocks noGrp="1"/>
          </p:cNvSpPr>
          <p:nvPr>
            <p:ph type="sldNum" sz="quarter" idx="12"/>
          </p:nvPr>
        </p:nvSpPr>
        <p:spPr/>
        <p:txBody>
          <a:bodyPr/>
          <a:lstStyle>
            <a:lvl1pPr>
              <a:defRPr/>
            </a:lvl1pPr>
          </a:lstStyle>
          <a:p>
            <a:pPr>
              <a:defRPr/>
            </a:pPr>
            <a:fld id="{141E9516-93CD-4CAF-B31E-E295FAE297C7}"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342900" y="289037"/>
            <a:ext cx="2857500" cy="1549400"/>
          </a:xfrm>
          <a:ln>
            <a:noFill/>
          </a:ln>
        </p:spPr>
        <p:txBody>
          <a:bodyPr anchor="b"/>
          <a:lstStyle>
            <a:lvl1pPr algn="l">
              <a:lnSpc>
                <a:spcPts val="2000"/>
              </a:lnSpc>
              <a:buNone/>
              <a:defRPr sz="2200" b="1" cap="all" baseline="0"/>
            </a:lvl1pPr>
            <a:extLst/>
          </a:lstStyle>
          <a:p>
            <a:r>
              <a:rPr lang="tr-TR" smtClean="0"/>
              <a:t>Asıl başlık stili için tıklatın</a:t>
            </a:r>
            <a:endParaRPr lang="en-US"/>
          </a:p>
        </p:txBody>
      </p:sp>
      <p:sp>
        <p:nvSpPr>
          <p:cNvPr id="3" name="Metin Yer Tutucusu 2"/>
          <p:cNvSpPr>
            <a:spLocks noGrp="1"/>
          </p:cNvSpPr>
          <p:nvPr>
            <p:ph type="body" idx="2"/>
          </p:nvPr>
        </p:nvSpPr>
        <p:spPr>
          <a:xfrm>
            <a:off x="342900" y="1875952"/>
            <a:ext cx="2857500" cy="931333"/>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İçerik Yer Tutucusu 3"/>
          <p:cNvSpPr>
            <a:spLocks noGrp="1"/>
          </p:cNvSpPr>
          <p:nvPr>
            <p:ph sz="half" idx="1"/>
          </p:nvPr>
        </p:nvSpPr>
        <p:spPr>
          <a:xfrm>
            <a:off x="342900" y="2844801"/>
            <a:ext cx="6115050" cy="5323417"/>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lvl1pPr>
              <a:defRPr/>
            </a:lvl1pPr>
          </a:lstStyle>
          <a:p>
            <a:pPr>
              <a:defRPr/>
            </a:pPr>
            <a:fld id="{2B651F11-A0CB-4C1F-8701-A01C829B0B00}" type="datetime1">
              <a:rPr lang="tr-TR"/>
              <a:pPr>
                <a:defRPr/>
              </a:pPr>
              <a:t>23.11.2022</a:t>
            </a:fld>
            <a:endParaRPr lang="tr-TR"/>
          </a:p>
        </p:txBody>
      </p:sp>
      <p:sp>
        <p:nvSpPr>
          <p:cNvPr id="6" name="Altbilgi Yer Tutucusu 5"/>
          <p:cNvSpPr>
            <a:spLocks noGrp="1"/>
          </p:cNvSpPr>
          <p:nvPr>
            <p:ph type="ftr" sz="quarter" idx="11"/>
          </p:nvPr>
        </p:nvSpPr>
        <p:spPr/>
        <p:txBody>
          <a:bodyPr/>
          <a:lstStyle>
            <a:lvl1pPr>
              <a:defRPr/>
            </a:lvl1pPr>
          </a:lstStyle>
          <a:p>
            <a:pPr>
              <a:defRPr/>
            </a:pPr>
            <a:endParaRPr lang="tr-TR"/>
          </a:p>
        </p:txBody>
      </p:sp>
      <p:sp>
        <p:nvSpPr>
          <p:cNvPr id="7" name="Slayt Numarası Yer Tutucusu 6"/>
          <p:cNvSpPr>
            <a:spLocks noGrp="1"/>
          </p:cNvSpPr>
          <p:nvPr>
            <p:ph type="sldNum" sz="quarter" idx="12"/>
          </p:nvPr>
        </p:nvSpPr>
        <p:spPr/>
        <p:txBody>
          <a:bodyPr/>
          <a:lstStyle>
            <a:lvl1pPr>
              <a:defRPr/>
            </a:lvl1pPr>
          </a:lstStyle>
          <a:p>
            <a:pPr>
              <a:defRPr/>
            </a:pPr>
            <a:fld id="{6F055876-362E-4524-B2CE-56DACEABF4E3}"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Dikdörtgen 7"/>
          <p:cNvSpPr/>
          <p:nvPr/>
        </p:nvSpPr>
        <p:spPr>
          <a:xfrm>
            <a:off x="571500" y="1422400"/>
            <a:ext cx="3429000" cy="6096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Akış Çizelgesi: İşlem 8"/>
          <p:cNvSpPr/>
          <p:nvPr/>
        </p:nvSpPr>
        <p:spPr>
          <a:xfrm rot="19468671">
            <a:off x="296863" y="1273175"/>
            <a:ext cx="514350" cy="27146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Akış Çizelgesi: İşlem 9"/>
          <p:cNvSpPr/>
          <p:nvPr/>
        </p:nvSpPr>
        <p:spPr>
          <a:xfrm rot="2103354" flipH="1">
            <a:off x="3752850" y="1249363"/>
            <a:ext cx="487363" cy="271462"/>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Başlık 1"/>
          <p:cNvSpPr>
            <a:spLocks noGrp="1"/>
          </p:cNvSpPr>
          <p:nvPr>
            <p:ph type="title"/>
          </p:nvPr>
        </p:nvSpPr>
        <p:spPr>
          <a:xfrm>
            <a:off x="4415172" y="1422400"/>
            <a:ext cx="2057400" cy="2641600"/>
          </a:xfrm>
        </p:spPr>
        <p:txBody>
          <a:bodyPr anchor="b">
            <a:noAutofit/>
          </a:bodyPr>
          <a:lstStyle>
            <a:lvl1pPr algn="l">
              <a:buNone/>
              <a:defRPr sz="2100" b="1">
                <a:effectLst/>
              </a:defRPr>
            </a:lvl1pPr>
            <a:extLst/>
          </a:lstStyle>
          <a:p>
            <a:r>
              <a:rPr lang="tr-TR" smtClean="0"/>
              <a:t>Asıl başlık stili için tıklatın</a:t>
            </a:r>
            <a:endParaRPr lang="en-US"/>
          </a:p>
        </p:txBody>
      </p:sp>
      <p:sp>
        <p:nvSpPr>
          <p:cNvPr id="3" name="Resim Yer Tutucusu 2"/>
          <p:cNvSpPr>
            <a:spLocks noGrp="1"/>
          </p:cNvSpPr>
          <p:nvPr>
            <p:ph type="pic" idx="1"/>
          </p:nvPr>
        </p:nvSpPr>
        <p:spPr>
          <a:xfrm>
            <a:off x="628650" y="1524005"/>
            <a:ext cx="3314700" cy="468604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tr-TR" noProof="0" smtClean="0"/>
              <a:t>Resim eklemek için simgeyi tıklatın</a:t>
            </a:r>
            <a:endParaRPr lang="en-US" noProof="0" dirty="0"/>
          </a:p>
        </p:txBody>
      </p:sp>
      <p:sp>
        <p:nvSpPr>
          <p:cNvPr id="4" name="Metin Yer Tutucusu 3"/>
          <p:cNvSpPr>
            <a:spLocks noGrp="1"/>
          </p:cNvSpPr>
          <p:nvPr>
            <p:ph type="body" sz="half" idx="2"/>
          </p:nvPr>
        </p:nvSpPr>
        <p:spPr>
          <a:xfrm>
            <a:off x="628650" y="6400800"/>
            <a:ext cx="3314700" cy="1016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8" name="Veri Yer Tutucusu 4"/>
          <p:cNvSpPr>
            <a:spLocks noGrp="1"/>
          </p:cNvSpPr>
          <p:nvPr>
            <p:ph type="dt" sz="half" idx="10"/>
          </p:nvPr>
        </p:nvSpPr>
        <p:spPr/>
        <p:txBody>
          <a:bodyPr/>
          <a:lstStyle>
            <a:lvl1pPr>
              <a:defRPr/>
            </a:lvl1pPr>
          </a:lstStyle>
          <a:p>
            <a:pPr>
              <a:defRPr/>
            </a:pPr>
            <a:fld id="{D43EF27D-2F73-4CF6-943D-3E31B2E56EDE}" type="datetime1">
              <a:rPr lang="tr-TR"/>
              <a:pPr>
                <a:defRPr/>
              </a:pPr>
              <a:t>23.11.2022</a:t>
            </a:fld>
            <a:endParaRPr lang="tr-TR"/>
          </a:p>
        </p:txBody>
      </p:sp>
      <p:sp>
        <p:nvSpPr>
          <p:cNvPr id="9" name="Altbilgi Yer Tutucusu 5"/>
          <p:cNvSpPr>
            <a:spLocks noGrp="1"/>
          </p:cNvSpPr>
          <p:nvPr>
            <p:ph type="ftr" sz="quarter" idx="11"/>
          </p:nvPr>
        </p:nvSpPr>
        <p:spPr/>
        <p:txBody>
          <a:bodyPr/>
          <a:lstStyle>
            <a:lvl1pPr>
              <a:defRPr/>
            </a:lvl1pPr>
          </a:lstStyle>
          <a:p>
            <a:pPr>
              <a:defRPr/>
            </a:pPr>
            <a:endParaRPr lang="tr-TR"/>
          </a:p>
        </p:txBody>
      </p:sp>
      <p:sp>
        <p:nvSpPr>
          <p:cNvPr id="10" name="Slayt Numarası Yer Tutucusu 6"/>
          <p:cNvSpPr>
            <a:spLocks noGrp="1"/>
          </p:cNvSpPr>
          <p:nvPr>
            <p:ph type="sldNum" sz="quarter" idx="12"/>
          </p:nvPr>
        </p:nvSpPr>
        <p:spPr/>
        <p:txBody>
          <a:bodyPr/>
          <a:lstStyle>
            <a:lvl1pPr>
              <a:defRPr/>
            </a:lvl1pPr>
          </a:lstStyle>
          <a:p>
            <a:pPr>
              <a:defRPr/>
            </a:pPr>
            <a:fld id="{893EFD89-C694-4B93-95AE-66C1DA6293DA}"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611188" y="-1087438"/>
            <a:ext cx="1228726" cy="2184401"/>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127000" y="28575"/>
            <a:ext cx="1276350" cy="2268538"/>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Halka 10"/>
          <p:cNvSpPr/>
          <p:nvPr/>
        </p:nvSpPr>
        <p:spPr>
          <a:xfrm rot="2315675">
            <a:off x="137161" y="1406770"/>
            <a:ext cx="844288" cy="1470165"/>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Dikdörtgen 11"/>
          <p:cNvSpPr/>
          <p:nvPr/>
        </p:nvSpPr>
        <p:spPr>
          <a:xfrm>
            <a:off x="760413" y="0"/>
            <a:ext cx="6097587" cy="9144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Başlık Yer Tutucusu 4"/>
          <p:cNvSpPr>
            <a:spLocks noGrp="1"/>
          </p:cNvSpPr>
          <p:nvPr>
            <p:ph type="title"/>
          </p:nvPr>
        </p:nvSpPr>
        <p:spPr>
          <a:xfrm>
            <a:off x="1076325" y="366713"/>
            <a:ext cx="5624513" cy="1524000"/>
          </a:xfrm>
          <a:prstGeom prst="rect">
            <a:avLst/>
          </a:prstGeom>
        </p:spPr>
        <p:txBody>
          <a:bodyPr anchor="ctr">
            <a:normAutofit/>
          </a:bodyPr>
          <a:lstStyle/>
          <a:p>
            <a:r>
              <a:rPr lang="tr-TR" smtClean="0"/>
              <a:t>Asıl başlık stili için tıklatın</a:t>
            </a:r>
            <a:endParaRPr lang="en-US"/>
          </a:p>
        </p:txBody>
      </p:sp>
      <p:sp>
        <p:nvSpPr>
          <p:cNvPr id="1033" name="Metin Yer Tutucusu 8"/>
          <p:cNvSpPr>
            <a:spLocks noGrp="1"/>
          </p:cNvSpPr>
          <p:nvPr>
            <p:ph type="body" idx="1"/>
          </p:nvPr>
        </p:nvSpPr>
        <p:spPr bwMode="auto">
          <a:xfrm>
            <a:off x="1076325" y="1930400"/>
            <a:ext cx="5624513" cy="640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24" name="Veri Yer Tutucusu 23"/>
          <p:cNvSpPr>
            <a:spLocks noGrp="1"/>
          </p:cNvSpPr>
          <p:nvPr>
            <p:ph type="dt" sz="half" idx="2"/>
          </p:nvPr>
        </p:nvSpPr>
        <p:spPr>
          <a:xfrm>
            <a:off x="2686050" y="8407400"/>
            <a:ext cx="1600200" cy="63500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cs typeface="+mn-cs"/>
              </a:defRPr>
            </a:lvl1pPr>
            <a:extLst/>
          </a:lstStyle>
          <a:p>
            <a:pPr>
              <a:defRPr/>
            </a:pPr>
            <a:fld id="{66DF3076-A293-4A8D-A873-9006BE2BC883}" type="datetime1">
              <a:rPr lang="tr-TR"/>
              <a:pPr>
                <a:defRPr/>
              </a:pPr>
              <a:t>23.11.2022</a:t>
            </a:fld>
            <a:endParaRPr lang="tr-TR"/>
          </a:p>
        </p:txBody>
      </p:sp>
      <p:sp>
        <p:nvSpPr>
          <p:cNvPr id="10" name="Altbilgi Yer Tutucusu 9"/>
          <p:cNvSpPr>
            <a:spLocks noGrp="1"/>
          </p:cNvSpPr>
          <p:nvPr>
            <p:ph type="ftr" sz="quarter" idx="3"/>
          </p:nvPr>
        </p:nvSpPr>
        <p:spPr>
          <a:xfrm>
            <a:off x="4286250" y="8407400"/>
            <a:ext cx="2171700" cy="63500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tr-TR"/>
          </a:p>
        </p:txBody>
      </p:sp>
      <p:sp>
        <p:nvSpPr>
          <p:cNvPr id="22" name="Slayt Numarası Yer Tutucusu 21"/>
          <p:cNvSpPr>
            <a:spLocks noGrp="1"/>
          </p:cNvSpPr>
          <p:nvPr>
            <p:ph type="sldNum" sz="quarter" idx="4"/>
          </p:nvPr>
        </p:nvSpPr>
        <p:spPr>
          <a:xfrm>
            <a:off x="6459538" y="8407400"/>
            <a:ext cx="342900" cy="63500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cs typeface="+mn-cs"/>
              </a:defRPr>
            </a:lvl1pPr>
            <a:extLst/>
          </a:lstStyle>
          <a:p>
            <a:pPr>
              <a:defRPr/>
            </a:pPr>
            <a:fld id="{DE0B6DDB-C3FB-4213-A8F9-DB954176AE0D}" type="slidenum">
              <a:rPr lang="tr-TR"/>
              <a:pPr>
                <a:defRPr/>
              </a:pPr>
              <a:t>‹#›</a:t>
            </a:fld>
            <a:endParaRPr lang="tr-TR"/>
          </a:p>
        </p:txBody>
      </p:sp>
      <p:sp>
        <p:nvSpPr>
          <p:cNvPr id="15" name="Dikdörtgen 14"/>
          <p:cNvSpPr/>
          <p:nvPr/>
        </p:nvSpPr>
        <p:spPr bwMode="invGray">
          <a:xfrm>
            <a:off x="762000" y="0"/>
            <a:ext cx="53975" cy="9144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28" r:id="rId1"/>
    <p:sldLayoutId id="2147483827" r:id="rId2"/>
    <p:sldLayoutId id="2147483829" r:id="rId3"/>
    <p:sldLayoutId id="2147483826" r:id="rId4"/>
    <p:sldLayoutId id="2147483830" r:id="rId5"/>
    <p:sldLayoutId id="2147483825" r:id="rId6"/>
    <p:sldLayoutId id="2147483831" r:id="rId7"/>
    <p:sldLayoutId id="2147483832" r:id="rId8"/>
    <p:sldLayoutId id="2147483833" r:id="rId9"/>
    <p:sldLayoutId id="2147483824" r:id="rId10"/>
    <p:sldLayoutId id="2147483823" r:id="rId11"/>
  </p:sldLayoutIdLst>
  <p:hf hdr="0" ftr="0" dt="0"/>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a:defRPr>
      </a:lvl2pPr>
      <a:lvl3pPr algn="l" rtl="0" fontAlgn="base">
        <a:spcBef>
          <a:spcPct val="0"/>
        </a:spcBef>
        <a:spcAft>
          <a:spcPct val="0"/>
        </a:spcAft>
        <a:defRPr sz="4300">
          <a:solidFill>
            <a:srgbClr val="572314"/>
          </a:solidFill>
          <a:latin typeface="Gill Sans MT"/>
        </a:defRPr>
      </a:lvl3pPr>
      <a:lvl4pPr algn="l" rtl="0" fontAlgn="base">
        <a:spcBef>
          <a:spcPct val="0"/>
        </a:spcBef>
        <a:spcAft>
          <a:spcPct val="0"/>
        </a:spcAft>
        <a:defRPr sz="4300">
          <a:solidFill>
            <a:srgbClr val="572314"/>
          </a:solidFill>
          <a:latin typeface="Gill Sans MT"/>
        </a:defRPr>
      </a:lvl4pPr>
      <a:lvl5pPr algn="l" rtl="0" fontAlgn="base">
        <a:spcBef>
          <a:spcPct val="0"/>
        </a:spcBef>
        <a:spcAft>
          <a:spcPct val="0"/>
        </a:spcAft>
        <a:defRPr sz="4300">
          <a:solidFill>
            <a:srgbClr val="572314"/>
          </a:solidFill>
          <a:latin typeface="Gill Sans MT"/>
        </a:defRPr>
      </a:lvl5pPr>
      <a:lvl6pPr marL="457200" algn="l" rtl="0" fontAlgn="base">
        <a:spcBef>
          <a:spcPct val="0"/>
        </a:spcBef>
        <a:spcAft>
          <a:spcPct val="0"/>
        </a:spcAft>
        <a:defRPr sz="4300">
          <a:solidFill>
            <a:srgbClr val="572314"/>
          </a:solidFill>
          <a:latin typeface="Gill Sans MT"/>
        </a:defRPr>
      </a:lvl6pPr>
      <a:lvl7pPr marL="914400" algn="l" rtl="0" fontAlgn="base">
        <a:spcBef>
          <a:spcPct val="0"/>
        </a:spcBef>
        <a:spcAft>
          <a:spcPct val="0"/>
        </a:spcAft>
        <a:defRPr sz="4300">
          <a:solidFill>
            <a:srgbClr val="572314"/>
          </a:solidFill>
          <a:latin typeface="Gill Sans MT"/>
        </a:defRPr>
      </a:lvl7pPr>
      <a:lvl8pPr marL="1371600" algn="l" rtl="0" fontAlgn="base">
        <a:spcBef>
          <a:spcPct val="0"/>
        </a:spcBef>
        <a:spcAft>
          <a:spcPct val="0"/>
        </a:spcAft>
        <a:defRPr sz="4300">
          <a:solidFill>
            <a:srgbClr val="572314"/>
          </a:solidFill>
          <a:latin typeface="Gill Sans MT"/>
        </a:defRPr>
      </a:lvl8pPr>
      <a:lvl9pPr marL="1828800" algn="l" rtl="0" fontAlgn="base">
        <a:spcBef>
          <a:spcPct val="0"/>
        </a:spcBef>
        <a:spcAft>
          <a:spcPct val="0"/>
        </a:spcAft>
        <a:defRPr sz="4300">
          <a:solidFill>
            <a:srgbClr val="572314"/>
          </a:solidFill>
          <a:latin typeface="Gill Sans MT"/>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Microsoft_Office_Excel_97-2003__al__ma_Sayfas_1.xls"/><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oleObject" Target="../embeddings/Microsoft_Office_Excel_97-2003__al__ma_Sayfas_3.xls"/><Relationship Id="rId4" Type="http://schemas.openxmlformats.org/officeDocument/2006/relationships/oleObject" Target="../embeddings/Microsoft_Office_Excel_97-2003__al__ma_Sayfas_2.xls"/></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Microsoft_Office_Excel_97-2003__al__ma_Sayfas_5.xls"/><Relationship Id="rId5" Type="http://schemas.openxmlformats.org/officeDocument/2006/relationships/oleObject" Target="../embeddings/Microsoft_Office_Excel_97-2003__al__ma_Sayfas_4.xls"/><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Microsoft_Office_Excel_97-2003__al__ma_Sayfas_7.xls"/><Relationship Id="rId5" Type="http://schemas.openxmlformats.org/officeDocument/2006/relationships/oleObject" Target="../embeddings/Microsoft_Office_Excel_97-2003__al__ma_Sayfas_6.xls"/><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Layout" Target="../diagrams/layout3.xml"/><Relationship Id="rId18" Type="http://schemas.openxmlformats.org/officeDocument/2006/relationships/diagramQuickStyle" Target="../diagrams/quickStyle4.xml"/><Relationship Id="rId3" Type="http://schemas.openxmlformats.org/officeDocument/2006/relationships/image" Target="../media/image3.png"/><Relationship Id="rId21" Type="http://schemas.microsoft.com/office/2007/relationships/diagramDrawing" Target="../diagrams/drawing2.xml"/><Relationship Id="rId7" Type="http://schemas.openxmlformats.org/officeDocument/2006/relationships/diagramColors" Target="../diagrams/colors1.xml"/><Relationship Id="rId12" Type="http://schemas.openxmlformats.org/officeDocument/2006/relationships/diagramData" Target="../diagrams/data3.xml"/><Relationship Id="rId17" Type="http://schemas.openxmlformats.org/officeDocument/2006/relationships/diagramLayout" Target="../diagrams/layout4.xml"/><Relationship Id="rId2" Type="http://schemas.openxmlformats.org/officeDocument/2006/relationships/notesSlide" Target="../notesSlides/notesSlide21.xml"/><Relationship Id="rId16" Type="http://schemas.openxmlformats.org/officeDocument/2006/relationships/diagramData" Target="../diagrams/data4.xml"/><Relationship Id="rId20" Type="http://schemas.microsoft.com/office/2007/relationships/diagramDrawing" Target="../diagrams/drawing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Colors" Target="../diagrams/colors2.xml"/><Relationship Id="rId5" Type="http://schemas.openxmlformats.org/officeDocument/2006/relationships/diagramLayout" Target="../diagrams/layout1.xml"/><Relationship Id="rId15" Type="http://schemas.openxmlformats.org/officeDocument/2006/relationships/diagramColors" Target="../diagrams/colors3.xml"/><Relationship Id="rId23" Type="http://schemas.microsoft.com/office/2007/relationships/diagramDrawing" Target="../diagrams/drawing4.xml"/><Relationship Id="rId10" Type="http://schemas.openxmlformats.org/officeDocument/2006/relationships/diagramQuickStyle" Target="../diagrams/quickStyle2.xml"/><Relationship Id="rId19" Type="http://schemas.openxmlformats.org/officeDocument/2006/relationships/diagramColors" Target="../diagrams/colors4.xml"/><Relationship Id="rId4" Type="http://schemas.openxmlformats.org/officeDocument/2006/relationships/diagramData" Target="../diagrams/data1.xml"/><Relationship Id="rId9" Type="http://schemas.openxmlformats.org/officeDocument/2006/relationships/diagramLayout" Target="../diagrams/layout2.xml"/><Relationship Id="rId14" Type="http://schemas.openxmlformats.org/officeDocument/2006/relationships/diagramQuickStyle" Target="../diagrams/quickStyle3.xml"/><Relationship Id="rId22" Type="http://schemas.microsoft.com/office/2007/relationships/diagramDrawing" Target="../diagrams/drawing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Resim 3"/>
          <p:cNvPicPr>
            <a:picLocks noChangeAspect="1"/>
          </p:cNvPicPr>
          <p:nvPr/>
        </p:nvPicPr>
        <p:blipFill>
          <a:blip r:embed="rId3" cstate="print"/>
          <a:srcRect/>
          <a:stretch>
            <a:fillRect/>
          </a:stretch>
        </p:blipFill>
        <p:spPr bwMode="auto">
          <a:xfrm>
            <a:off x="2781300" y="5435600"/>
            <a:ext cx="1584325" cy="1323975"/>
          </a:xfrm>
          <a:prstGeom prst="rect">
            <a:avLst/>
          </a:prstGeom>
          <a:noFill/>
          <a:ln w="9525">
            <a:noFill/>
            <a:miter lim="800000"/>
            <a:headEnd/>
            <a:tailEnd/>
          </a:ln>
        </p:spPr>
      </p:pic>
      <p:sp>
        <p:nvSpPr>
          <p:cNvPr id="14338" name="Metin kutusu 4"/>
          <p:cNvSpPr txBox="1">
            <a:spLocks noChangeArrowheads="1"/>
          </p:cNvSpPr>
          <p:nvPr/>
        </p:nvSpPr>
        <p:spPr bwMode="auto">
          <a:xfrm>
            <a:off x="476250" y="1792288"/>
            <a:ext cx="3673475" cy="3140075"/>
          </a:xfrm>
          <a:prstGeom prst="rect">
            <a:avLst/>
          </a:prstGeom>
          <a:solidFill>
            <a:srgbClr val="369FAA"/>
          </a:solidFill>
          <a:ln w="9525">
            <a:solidFill>
              <a:schemeClr val="accent1"/>
            </a:solidFill>
            <a:miter lim="800000"/>
            <a:headEnd/>
            <a:tailEnd/>
          </a:ln>
        </p:spPr>
        <p:txBody>
          <a:bodyPr>
            <a:spAutoFit/>
          </a:bodyPr>
          <a:lstStyle/>
          <a:p>
            <a:endParaRPr lang="tr-TR">
              <a:latin typeface="Gill Sans MT"/>
            </a:endParaRPr>
          </a:p>
          <a:p>
            <a:endParaRPr lang="tr-TR">
              <a:latin typeface="Gill Sans MT"/>
            </a:endParaRPr>
          </a:p>
          <a:p>
            <a:endParaRPr lang="tr-TR">
              <a:latin typeface="Gill Sans MT"/>
            </a:endParaRPr>
          </a:p>
          <a:p>
            <a:endParaRPr lang="tr-TR">
              <a:latin typeface="Gill Sans MT"/>
            </a:endParaRPr>
          </a:p>
          <a:p>
            <a:endParaRPr lang="tr-TR">
              <a:latin typeface="Gill Sans MT"/>
            </a:endParaRPr>
          </a:p>
          <a:p>
            <a:endParaRPr lang="tr-TR">
              <a:latin typeface="Gill Sans MT"/>
            </a:endParaRPr>
          </a:p>
          <a:p>
            <a:endParaRPr lang="tr-TR">
              <a:latin typeface="Gill Sans MT"/>
            </a:endParaRPr>
          </a:p>
          <a:p>
            <a:endParaRPr lang="tr-TR">
              <a:latin typeface="Gill Sans MT"/>
            </a:endParaRPr>
          </a:p>
          <a:p>
            <a:endParaRPr lang="tr-TR">
              <a:latin typeface="Gill Sans MT"/>
            </a:endParaRPr>
          </a:p>
          <a:p>
            <a:endParaRPr lang="tr-TR">
              <a:latin typeface="Gill Sans MT"/>
            </a:endParaRPr>
          </a:p>
          <a:p>
            <a:endParaRPr lang="tr-TR">
              <a:latin typeface="Gill Sans MT"/>
            </a:endParaRPr>
          </a:p>
        </p:txBody>
      </p:sp>
      <p:sp>
        <p:nvSpPr>
          <p:cNvPr id="14339" name="Metin kutusu 1"/>
          <p:cNvSpPr txBox="1">
            <a:spLocks noChangeArrowheads="1"/>
          </p:cNvSpPr>
          <p:nvPr/>
        </p:nvSpPr>
        <p:spPr bwMode="auto">
          <a:xfrm>
            <a:off x="476250" y="1357313"/>
            <a:ext cx="2952750" cy="369887"/>
          </a:xfrm>
          <a:prstGeom prst="rect">
            <a:avLst/>
          </a:prstGeom>
          <a:solidFill>
            <a:srgbClr val="0C3050"/>
          </a:solidFill>
          <a:ln w="9525">
            <a:noFill/>
            <a:miter lim="800000"/>
            <a:headEnd/>
            <a:tailEnd/>
          </a:ln>
        </p:spPr>
        <p:txBody>
          <a:bodyPr>
            <a:spAutoFit/>
          </a:bodyPr>
          <a:lstStyle/>
          <a:p>
            <a:endParaRPr lang="tr-TR">
              <a:latin typeface="Gill Sans MT"/>
            </a:endParaRPr>
          </a:p>
        </p:txBody>
      </p:sp>
      <p:sp>
        <p:nvSpPr>
          <p:cNvPr id="3" name="Alt Başlık 2"/>
          <p:cNvSpPr>
            <a:spLocks noGrp="1"/>
          </p:cNvSpPr>
          <p:nvPr>
            <p:ph type="subTitle" idx="1"/>
          </p:nvPr>
        </p:nvSpPr>
        <p:spPr>
          <a:xfrm>
            <a:off x="836613" y="468313"/>
            <a:ext cx="5761037" cy="8424862"/>
          </a:xfrm>
          <a:ln w="38100">
            <a:solidFill>
              <a:schemeClr val="bg1">
                <a:lumMod val="50000"/>
                <a:alpha val="68000"/>
              </a:schemeClr>
            </a:solidFill>
          </a:ln>
        </p:spPr>
        <p:txBody>
          <a:bodyPr>
            <a:normAutofit/>
          </a:bodyPr>
          <a:lstStyle/>
          <a:p>
            <a:pPr algn="ctr" fontAlgn="auto">
              <a:spcAft>
                <a:spcPts val="0"/>
              </a:spcAft>
              <a:buFont typeface="Wingdings 2"/>
              <a:buNone/>
              <a:defRPr/>
            </a:pPr>
            <a:r>
              <a:rPr lang="tr-TR" sz="2800" b="1" dirty="0">
                <a:solidFill>
                  <a:srgbClr val="002060"/>
                </a:solidFill>
                <a:latin typeface="Arial" panose="020B0604020202020204" pitchFamily="34" charset="0"/>
                <a:ea typeface="Arial Unicode MS" pitchFamily="34" charset="-128"/>
                <a:cs typeface="Arial" panose="020B0604020202020204" pitchFamily="34" charset="0"/>
              </a:rPr>
              <a:t> </a:t>
            </a:r>
          </a:p>
          <a:p>
            <a:pPr algn="ctr" fontAlgn="auto">
              <a:spcAft>
                <a:spcPts val="0"/>
              </a:spcAft>
              <a:buFont typeface="Wingdings 2"/>
              <a:buNone/>
              <a:defRPr/>
            </a:pPr>
            <a:endParaRPr lang="tr-TR" sz="2800" b="1" dirty="0">
              <a:solidFill>
                <a:srgbClr val="002060"/>
              </a:solidFill>
              <a:latin typeface="Arial" panose="020B0604020202020204" pitchFamily="34" charset="0"/>
              <a:ea typeface="Arial Unicode MS" pitchFamily="34" charset="-128"/>
              <a:cs typeface="Arial" panose="020B0604020202020204" pitchFamily="34" charset="0"/>
            </a:endParaRPr>
          </a:p>
          <a:p>
            <a:pPr algn="ctr" fontAlgn="auto">
              <a:spcAft>
                <a:spcPts val="0"/>
              </a:spcAft>
              <a:buFont typeface="Wingdings 2"/>
              <a:buNone/>
              <a:defRPr/>
            </a:pPr>
            <a:endParaRPr lang="tr-TR" sz="2800" b="1" dirty="0" smtClean="0">
              <a:solidFill>
                <a:srgbClr val="002060"/>
              </a:solidFill>
              <a:latin typeface="Arial" panose="020B0604020202020204" pitchFamily="34" charset="0"/>
              <a:ea typeface="Arial Unicode MS" pitchFamily="34" charset="-128"/>
              <a:cs typeface="Arial" panose="020B0604020202020204" pitchFamily="34" charset="0"/>
            </a:endParaRPr>
          </a:p>
          <a:p>
            <a:pPr algn="ctr" fontAlgn="auto">
              <a:spcAft>
                <a:spcPts val="0"/>
              </a:spcAft>
              <a:buFont typeface="Wingdings 2"/>
              <a:buNone/>
              <a:defRPr/>
            </a:pPr>
            <a:endParaRPr lang="tr-TR" sz="2800" b="1" dirty="0" smtClean="0">
              <a:solidFill>
                <a:srgbClr val="002060"/>
              </a:solidFill>
              <a:latin typeface="Arial" panose="020B0604020202020204" pitchFamily="34" charset="0"/>
              <a:ea typeface="Arial Unicode MS" pitchFamily="34" charset="-128"/>
              <a:cs typeface="Arial" panose="020B0604020202020204" pitchFamily="34" charset="0"/>
            </a:endParaRPr>
          </a:p>
          <a:p>
            <a:pPr algn="ctr" fontAlgn="auto">
              <a:spcAft>
                <a:spcPts val="0"/>
              </a:spcAft>
              <a:buFont typeface="Wingdings 2"/>
              <a:buNone/>
              <a:defRPr/>
            </a:pPr>
            <a:endParaRPr lang="tr-TR" sz="2800" b="1" dirty="0">
              <a:solidFill>
                <a:srgbClr val="002060"/>
              </a:solidFill>
              <a:latin typeface="Arial" panose="020B0604020202020204" pitchFamily="34" charset="0"/>
              <a:ea typeface="Arial Unicode MS" pitchFamily="34" charset="-128"/>
              <a:cs typeface="Arial" panose="020B0604020202020204" pitchFamily="34" charset="0"/>
            </a:endParaRPr>
          </a:p>
          <a:p>
            <a:pPr algn="ctr" fontAlgn="auto">
              <a:spcAft>
                <a:spcPts val="0"/>
              </a:spcAft>
              <a:buFont typeface="Wingdings 2"/>
              <a:buNone/>
              <a:defRPr/>
            </a:pPr>
            <a:endParaRPr lang="tr-TR" b="1" dirty="0" smtClean="0">
              <a:solidFill>
                <a:srgbClr val="002060"/>
              </a:solidFill>
              <a:latin typeface="Arial" panose="020B0604020202020204" pitchFamily="34" charset="0"/>
              <a:ea typeface="Arial Unicode MS" pitchFamily="34" charset="-128"/>
              <a:cs typeface="Arial" panose="020B0604020202020204" pitchFamily="34" charset="0"/>
            </a:endParaRPr>
          </a:p>
          <a:p>
            <a:pPr algn="ctr" fontAlgn="auto">
              <a:spcAft>
                <a:spcPts val="0"/>
              </a:spcAft>
              <a:buFont typeface="Wingdings 2"/>
              <a:buNone/>
              <a:defRPr/>
            </a:pPr>
            <a:r>
              <a:rPr lang="tr-TR" b="1" dirty="0" smtClean="0">
                <a:solidFill>
                  <a:srgbClr val="002060"/>
                </a:solidFill>
                <a:latin typeface="Arial" panose="020B0604020202020204" pitchFamily="34" charset="0"/>
                <a:ea typeface="Arial Unicode MS" pitchFamily="34" charset="-128"/>
                <a:cs typeface="Arial" panose="020B0604020202020204" pitchFamily="34" charset="0"/>
              </a:rPr>
              <a:t>EDİRNE İL ÖZEL İDARESİ</a:t>
            </a:r>
          </a:p>
          <a:p>
            <a:pPr algn="ctr" fontAlgn="auto">
              <a:spcAft>
                <a:spcPts val="0"/>
              </a:spcAft>
              <a:buFont typeface="Wingdings 2"/>
              <a:buNone/>
              <a:defRPr/>
            </a:pPr>
            <a:endParaRPr lang="tr-TR" b="1" dirty="0" smtClean="0">
              <a:solidFill>
                <a:srgbClr val="002060"/>
              </a:solidFill>
              <a:latin typeface="Arial" panose="020B0604020202020204" pitchFamily="34" charset="0"/>
              <a:ea typeface="Arial Unicode MS" pitchFamily="34" charset="-128"/>
              <a:cs typeface="Arial" panose="020B0604020202020204" pitchFamily="34" charset="0"/>
            </a:endParaRPr>
          </a:p>
          <a:p>
            <a:pPr algn="ctr" fontAlgn="auto">
              <a:spcAft>
                <a:spcPts val="0"/>
              </a:spcAft>
              <a:buFont typeface="Wingdings 2"/>
              <a:buNone/>
              <a:defRPr/>
            </a:pPr>
            <a:r>
              <a:rPr lang="tr-TR" b="1" dirty="0" smtClean="0">
                <a:solidFill>
                  <a:srgbClr val="002060"/>
                </a:solidFill>
                <a:latin typeface="Arial" panose="020B0604020202020204" pitchFamily="34" charset="0"/>
                <a:ea typeface="Arial Unicode MS" pitchFamily="34" charset="-128"/>
                <a:cs typeface="Arial" panose="020B0604020202020204" pitchFamily="34" charset="0"/>
              </a:rPr>
              <a:t>2023 YILI PERFORMANS    PROGRAMI</a:t>
            </a:r>
            <a:endParaRPr lang="tr-TR" sz="2800" b="1" dirty="0" smtClean="0">
              <a:solidFill>
                <a:srgbClr val="002060"/>
              </a:solidFill>
              <a:latin typeface="Arial Unicode MS" pitchFamily="34" charset="-128"/>
              <a:ea typeface="Arial Unicode MS" pitchFamily="34" charset="-128"/>
              <a:cs typeface="Arial Unicode MS" pitchFamily="34" charset="-128"/>
            </a:endParaRPr>
          </a:p>
          <a:p>
            <a:pPr fontAlgn="auto">
              <a:spcAft>
                <a:spcPts val="0"/>
              </a:spcAft>
              <a:buFont typeface="Wingdings 2"/>
              <a:buNone/>
              <a:defRPr/>
            </a:pPr>
            <a:endParaRPr lang="tr-TR" sz="2800" b="1" dirty="0" smtClean="0">
              <a:solidFill>
                <a:srgbClr val="002060"/>
              </a:solidFill>
              <a:latin typeface="Arial Unicode MS" pitchFamily="34" charset="-128"/>
              <a:ea typeface="Arial Unicode MS" pitchFamily="34" charset="-128"/>
              <a:cs typeface="Arial Unicode MS" pitchFamily="34" charset="-128"/>
            </a:endParaRPr>
          </a:p>
          <a:p>
            <a:pPr fontAlgn="auto">
              <a:spcAft>
                <a:spcPts val="0"/>
              </a:spcAft>
              <a:buFont typeface="Wingdings 2"/>
              <a:buNone/>
              <a:defRPr/>
            </a:pPr>
            <a:endParaRPr lang="tr-TR" sz="2800" b="1" dirty="0">
              <a:solidFill>
                <a:srgbClr val="002060"/>
              </a:solidFill>
              <a:latin typeface="Arial Unicode MS" pitchFamily="34" charset="-128"/>
              <a:ea typeface="Arial Unicode MS" pitchFamily="34" charset="-128"/>
              <a:cs typeface="Arial Unicode MS" pitchFamily="34" charset="-128"/>
            </a:endParaRPr>
          </a:p>
          <a:p>
            <a:pPr fontAlgn="auto">
              <a:spcAft>
                <a:spcPts val="0"/>
              </a:spcAft>
              <a:buFont typeface="Wingdings 2"/>
              <a:buNone/>
              <a:defRPr/>
            </a:pPr>
            <a:endParaRPr lang="tr-TR" sz="2800" b="1" dirty="0" smtClean="0">
              <a:solidFill>
                <a:srgbClr val="002060"/>
              </a:solidFill>
              <a:latin typeface="Arial Unicode MS" pitchFamily="34" charset="-128"/>
              <a:ea typeface="Arial Unicode MS" pitchFamily="34" charset="-128"/>
              <a:cs typeface="Arial Unicode MS" pitchFamily="34" charset="-128"/>
            </a:endParaRPr>
          </a:p>
          <a:p>
            <a:pPr fontAlgn="auto">
              <a:spcAft>
                <a:spcPts val="0"/>
              </a:spcAft>
              <a:buFont typeface="Wingdings 2"/>
              <a:buNone/>
              <a:defRPr/>
            </a:pPr>
            <a:endParaRPr lang="tr-TR" sz="2800" b="1" dirty="0">
              <a:solidFill>
                <a:srgbClr val="002060"/>
              </a:solidFill>
              <a:latin typeface="Arial Unicode MS" pitchFamily="34" charset="-128"/>
              <a:ea typeface="Arial Unicode MS" pitchFamily="34" charset="-128"/>
              <a:cs typeface="Arial Unicode MS" pitchFamily="34" charset="-128"/>
            </a:endParaRPr>
          </a:p>
          <a:p>
            <a:pPr algn="ctr" fontAlgn="auto">
              <a:spcAft>
                <a:spcPts val="0"/>
              </a:spcAft>
              <a:buFont typeface="Wingdings 2"/>
              <a:buNone/>
              <a:defRPr/>
            </a:pPr>
            <a:r>
              <a:rPr lang="tr-TR" sz="1800" b="1" i="1" dirty="0" smtClean="0">
                <a:solidFill>
                  <a:srgbClr val="002060"/>
                </a:solidFill>
                <a:latin typeface="Arial" panose="020B0604020202020204" pitchFamily="34" charset="0"/>
                <a:ea typeface="Arial Unicode MS" pitchFamily="34" charset="-128"/>
                <a:cs typeface="Arial" panose="020B0604020202020204" pitchFamily="34" charset="0"/>
              </a:rPr>
              <a:t>(…. KASIM 2022)</a:t>
            </a:r>
            <a:endParaRPr lang="tr-TR" sz="2800" b="1" i="1" dirty="0">
              <a:solidFill>
                <a:srgbClr val="002060"/>
              </a:solidFill>
              <a:latin typeface="Arial Unicode MS" pitchFamily="34" charset="-128"/>
              <a:ea typeface="Arial Unicode MS" pitchFamily="34" charset="-128"/>
              <a:cs typeface="Arial Unicode MS" pitchFamily="34" charset="-128"/>
            </a:endParaRPr>
          </a:p>
        </p:txBody>
      </p:sp>
      <p:cxnSp>
        <p:nvCxnSpPr>
          <p:cNvPr id="7" name="Düz Bağlayıcı 6"/>
          <p:cNvCxnSpPr/>
          <p:nvPr/>
        </p:nvCxnSpPr>
        <p:spPr>
          <a:xfrm>
            <a:off x="1484313" y="3995738"/>
            <a:ext cx="2665412"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a:off x="4149725" y="3995738"/>
            <a:ext cx="136683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08050" y="498475"/>
            <a:ext cx="5735638"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908050" y="8532813"/>
            <a:ext cx="5807075"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072207" y="13583"/>
            <a:ext cx="642942" cy="453965"/>
          </a:xfrm>
          <a:prstGeom prst="rect">
            <a:avLst/>
          </a:prstGeom>
          <a:effectLst>
            <a:glow>
              <a:schemeClr val="accent1">
                <a:alpha val="0"/>
              </a:schemeClr>
            </a:glow>
          </a:effectLst>
        </p:spPr>
      </p:pic>
      <p:sp>
        <p:nvSpPr>
          <p:cNvPr id="7" name="İçerik Yer Tutucusu 2"/>
          <p:cNvSpPr>
            <a:spLocks noGrp="1"/>
          </p:cNvSpPr>
          <p:nvPr>
            <p:ph idx="1"/>
          </p:nvPr>
        </p:nvSpPr>
        <p:spPr>
          <a:xfrm>
            <a:off x="968375" y="900113"/>
            <a:ext cx="5629275" cy="7632700"/>
          </a:xfrm>
        </p:spPr>
        <p:txBody>
          <a:bodyPr>
            <a:noAutofit/>
          </a:bodyPr>
          <a:lstStyle/>
          <a:p>
            <a:pPr marL="352425" indent="-171450"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İl </a:t>
            </a:r>
            <a:r>
              <a:rPr lang="tr-TR" sz="1200" dirty="0">
                <a:latin typeface="Times New Roman" panose="02020603050405020304" pitchFamily="18" charset="0"/>
                <a:cs typeface="Times New Roman" panose="02020603050405020304" pitchFamily="18" charset="0"/>
              </a:rPr>
              <a:t>Özel İdaresini Devlet dairelerinde ve törenlerde, davacı veya davalı olarak da yargı yerlerinde temsil etmek veya vekil tayin etmek. </a:t>
            </a:r>
          </a:p>
          <a:p>
            <a:pPr marL="352425" indent="-171450"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İl </a:t>
            </a:r>
            <a:r>
              <a:rPr lang="tr-TR" sz="1200" dirty="0">
                <a:latin typeface="Times New Roman" panose="02020603050405020304" pitchFamily="18" charset="0"/>
                <a:cs typeface="Times New Roman" panose="02020603050405020304" pitchFamily="18" charset="0"/>
              </a:rPr>
              <a:t>Encümenine başkanlık etmek. </a:t>
            </a:r>
          </a:p>
          <a:p>
            <a:pPr marL="352425" indent="-171450"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İl </a:t>
            </a:r>
            <a:r>
              <a:rPr lang="tr-TR" sz="1200" dirty="0">
                <a:latin typeface="Times New Roman" panose="02020603050405020304" pitchFamily="18" charset="0"/>
                <a:cs typeface="Times New Roman" panose="02020603050405020304" pitchFamily="18" charset="0"/>
              </a:rPr>
              <a:t>Özel İdaresinin taşınır ve taşınmaz mallarını idare etmek</a:t>
            </a:r>
            <a:r>
              <a:rPr lang="tr-TR" sz="1200" dirty="0" smtClean="0">
                <a:latin typeface="Times New Roman" panose="02020603050405020304" pitchFamily="18" charset="0"/>
                <a:cs typeface="Times New Roman" panose="02020603050405020304" pitchFamily="18" charset="0"/>
              </a:rPr>
              <a:t>.</a:t>
            </a:r>
            <a:endParaRPr lang="tr-TR" sz="1200" dirty="0">
              <a:latin typeface="Times New Roman" panose="02020603050405020304" pitchFamily="18" charset="0"/>
              <a:cs typeface="Times New Roman" panose="02020603050405020304" pitchFamily="18" charset="0"/>
            </a:endParaRPr>
          </a:p>
          <a:p>
            <a:pPr marL="352425" indent="-171450"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İl </a:t>
            </a:r>
            <a:r>
              <a:rPr lang="tr-TR" sz="1200" dirty="0">
                <a:latin typeface="Times New Roman" panose="02020603050405020304" pitchFamily="18" charset="0"/>
                <a:cs typeface="Times New Roman" panose="02020603050405020304" pitchFamily="18" charset="0"/>
              </a:rPr>
              <a:t>Özel İdaresinin gelir ve alacaklarını takip ve tahsil etmek</a:t>
            </a:r>
            <a:r>
              <a:rPr lang="tr-TR" sz="1200" dirty="0" smtClean="0">
                <a:latin typeface="Times New Roman" panose="02020603050405020304" pitchFamily="18" charset="0"/>
                <a:cs typeface="Times New Roman" panose="02020603050405020304" pitchFamily="18" charset="0"/>
              </a:rPr>
              <a:t>.</a:t>
            </a:r>
            <a:endParaRPr lang="tr-TR" sz="1200" dirty="0">
              <a:latin typeface="Times New Roman" panose="02020603050405020304" pitchFamily="18" charset="0"/>
              <a:cs typeface="Times New Roman" panose="02020603050405020304" pitchFamily="18" charset="0"/>
            </a:endParaRPr>
          </a:p>
          <a:p>
            <a:pPr marL="352425" indent="-171450"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Yetkili </a:t>
            </a:r>
            <a:r>
              <a:rPr lang="tr-TR" sz="1200" dirty="0">
                <a:latin typeface="Times New Roman" panose="02020603050405020304" pitchFamily="18" charset="0"/>
                <a:cs typeface="Times New Roman" panose="02020603050405020304" pitchFamily="18" charset="0"/>
              </a:rPr>
              <a:t>organların kararını almak şartıyla sözleşme yapmak</a:t>
            </a:r>
            <a:r>
              <a:rPr lang="tr-TR" sz="1200" dirty="0" smtClean="0">
                <a:latin typeface="Times New Roman" panose="02020603050405020304" pitchFamily="18" charset="0"/>
                <a:cs typeface="Times New Roman" panose="02020603050405020304" pitchFamily="18" charset="0"/>
              </a:rPr>
              <a:t>.</a:t>
            </a:r>
            <a:endParaRPr lang="tr-TR" sz="1200" dirty="0">
              <a:latin typeface="Times New Roman" panose="02020603050405020304" pitchFamily="18" charset="0"/>
              <a:cs typeface="Times New Roman" panose="02020603050405020304" pitchFamily="18" charset="0"/>
            </a:endParaRPr>
          </a:p>
          <a:p>
            <a:pPr marL="352425" indent="-171450"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İl </a:t>
            </a:r>
            <a:r>
              <a:rPr lang="tr-TR" sz="1200" dirty="0">
                <a:latin typeface="Times New Roman" panose="02020603050405020304" pitchFamily="18" charset="0"/>
                <a:cs typeface="Times New Roman" panose="02020603050405020304" pitchFamily="18" charset="0"/>
              </a:rPr>
              <a:t>Genel Meclisi ve encümen kararlarını uygulamak</a:t>
            </a:r>
            <a:r>
              <a:rPr lang="tr-TR" sz="1200" dirty="0" smtClean="0">
                <a:latin typeface="Times New Roman" panose="02020603050405020304" pitchFamily="18" charset="0"/>
                <a:cs typeface="Times New Roman" panose="02020603050405020304" pitchFamily="18" charset="0"/>
              </a:rPr>
              <a:t>.</a:t>
            </a:r>
            <a:endParaRPr lang="tr-TR" sz="1200" dirty="0">
              <a:latin typeface="Times New Roman" panose="02020603050405020304" pitchFamily="18" charset="0"/>
              <a:cs typeface="Times New Roman" panose="02020603050405020304" pitchFamily="18" charset="0"/>
            </a:endParaRPr>
          </a:p>
          <a:p>
            <a:pPr marL="352425" indent="-171450"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Bütçeyi </a:t>
            </a:r>
            <a:r>
              <a:rPr lang="tr-TR" sz="1200" dirty="0">
                <a:latin typeface="Times New Roman" panose="02020603050405020304" pitchFamily="18" charset="0"/>
                <a:cs typeface="Times New Roman" panose="02020603050405020304" pitchFamily="18" charset="0"/>
              </a:rPr>
              <a:t>uygulamak, bütçede meclis ve encümenin yetkisi dışında kalan aktarmaları yapmak. </a:t>
            </a:r>
            <a:endParaRPr lang="tr-TR" sz="1200" dirty="0" smtClean="0">
              <a:latin typeface="Times New Roman" panose="02020603050405020304" pitchFamily="18" charset="0"/>
              <a:cs typeface="Times New Roman" panose="02020603050405020304" pitchFamily="18" charset="0"/>
            </a:endParaRPr>
          </a:p>
          <a:p>
            <a:pPr marL="352425" indent="-171450"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İl </a:t>
            </a:r>
            <a:r>
              <a:rPr lang="tr-TR" sz="1200" dirty="0">
                <a:latin typeface="Times New Roman" panose="02020603050405020304" pitchFamily="18" charset="0"/>
                <a:cs typeface="Times New Roman" panose="02020603050405020304" pitchFamily="18" charset="0"/>
              </a:rPr>
              <a:t>Özel İdaresi, bağlı kuruluşlarını ve işletmelerini denetlemek</a:t>
            </a:r>
            <a:r>
              <a:rPr lang="tr-TR" sz="1200" dirty="0" smtClean="0">
                <a:latin typeface="Times New Roman" panose="02020603050405020304" pitchFamily="18" charset="0"/>
                <a:cs typeface="Times New Roman" panose="02020603050405020304" pitchFamily="18" charset="0"/>
              </a:rPr>
              <a:t>.</a:t>
            </a:r>
          </a:p>
          <a:p>
            <a:pPr marL="352425" indent="-171450"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Şartsız </a:t>
            </a:r>
            <a:r>
              <a:rPr lang="tr-TR" sz="1200" dirty="0">
                <a:latin typeface="Times New Roman" panose="02020603050405020304" pitchFamily="18" charset="0"/>
                <a:cs typeface="Times New Roman" panose="02020603050405020304" pitchFamily="18" charset="0"/>
              </a:rPr>
              <a:t>bağışları kabul etmek</a:t>
            </a:r>
            <a:r>
              <a:rPr lang="tr-TR" sz="1200" dirty="0" smtClean="0">
                <a:latin typeface="Times New Roman" panose="02020603050405020304" pitchFamily="18" charset="0"/>
                <a:cs typeface="Times New Roman" panose="02020603050405020304" pitchFamily="18" charset="0"/>
              </a:rPr>
              <a:t>.</a:t>
            </a:r>
          </a:p>
          <a:p>
            <a:pPr marL="352425" indent="-171450"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İl </a:t>
            </a:r>
            <a:r>
              <a:rPr lang="tr-TR" sz="1200" dirty="0">
                <a:latin typeface="Times New Roman" panose="02020603050405020304" pitchFamily="18" charset="0"/>
                <a:cs typeface="Times New Roman" panose="02020603050405020304" pitchFamily="18" charset="0"/>
              </a:rPr>
              <a:t>halkının huzur, esenlik, sağlık ve mutluluğu için gereken önlemleri almak</a:t>
            </a:r>
            <a:r>
              <a:rPr lang="tr-TR" sz="1200" dirty="0" smtClean="0">
                <a:latin typeface="Times New Roman" panose="02020603050405020304" pitchFamily="18" charset="0"/>
                <a:cs typeface="Times New Roman" panose="02020603050405020304" pitchFamily="18" charset="0"/>
              </a:rPr>
              <a:t>.</a:t>
            </a:r>
          </a:p>
          <a:p>
            <a:pPr marL="352425" indent="-171450"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Bütçede yoksul ve muhtaçlar için ayrılan ödeneği kullanmak.</a:t>
            </a:r>
          </a:p>
          <a:p>
            <a:pPr marL="352425" indent="-171450"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Kanunlarla İl Özel İdaresine verilen ve İl Genel Meclisi veya İl Encümeni kararını gerektirmeyen görevleri yapmak ve yetkileri kullanmak.</a:t>
            </a:r>
          </a:p>
          <a:p>
            <a:pPr marL="114300" indent="0" algn="just" fontAlgn="auto">
              <a:lnSpc>
                <a:spcPct val="110000"/>
              </a:lnSpc>
              <a:spcBef>
                <a:spcPts val="0"/>
              </a:spcBef>
              <a:spcAft>
                <a:spcPts val="0"/>
              </a:spcAft>
              <a:buFont typeface="Wingdings 2"/>
              <a:buNone/>
              <a:defRPr/>
            </a:pPr>
            <a:endParaRPr lang="tr-TR" sz="1200" dirty="0">
              <a:latin typeface="Times New Roman" panose="02020603050405020304" pitchFamily="18" charset="0"/>
              <a:cs typeface="Times New Roman" panose="02020603050405020304" pitchFamily="18" charset="0"/>
            </a:endParaRPr>
          </a:p>
          <a:p>
            <a:pPr marL="114300" indent="0" fontAlgn="auto">
              <a:lnSpc>
                <a:spcPct val="110000"/>
              </a:lnSpc>
              <a:spcBef>
                <a:spcPts val="0"/>
              </a:spcBef>
              <a:spcAft>
                <a:spcPts val="0"/>
              </a:spcAft>
              <a:buFont typeface="Wingdings 2"/>
              <a:buNone/>
              <a:defRPr/>
            </a:pPr>
            <a:r>
              <a:rPr lang="tr-TR" sz="1200" b="1" dirty="0" smtClean="0">
                <a:latin typeface="Times New Roman" panose="02020603050405020304" pitchFamily="18" charset="0"/>
                <a:cs typeface="Times New Roman" panose="02020603050405020304" pitchFamily="18" charset="0"/>
              </a:rPr>
              <a:t>      </a:t>
            </a:r>
            <a:r>
              <a:rPr lang="tr-TR" sz="1200" b="1" dirty="0" smtClean="0">
                <a:solidFill>
                  <a:srgbClr val="002060"/>
                </a:solidFill>
                <a:latin typeface="Times New Roman" panose="02020603050405020304" pitchFamily="18" charset="0"/>
                <a:cs typeface="Times New Roman" panose="02020603050405020304" pitchFamily="18" charset="0"/>
              </a:rPr>
              <a:t>Diğer </a:t>
            </a:r>
            <a:r>
              <a:rPr lang="tr-TR" sz="1200" b="1" dirty="0">
                <a:solidFill>
                  <a:srgbClr val="002060"/>
                </a:solidFill>
                <a:latin typeface="Times New Roman" panose="02020603050405020304" pitchFamily="18" charset="0"/>
                <a:cs typeface="Times New Roman" panose="02020603050405020304" pitchFamily="18" charset="0"/>
              </a:rPr>
              <a:t>Kuruluşlarla </a:t>
            </a:r>
            <a:r>
              <a:rPr lang="tr-TR" sz="1200" b="1" dirty="0" smtClean="0">
                <a:solidFill>
                  <a:srgbClr val="002060"/>
                </a:solidFill>
                <a:latin typeface="Times New Roman" panose="02020603050405020304" pitchFamily="18" charset="0"/>
                <a:cs typeface="Times New Roman" panose="02020603050405020304" pitchFamily="18" charset="0"/>
              </a:rPr>
              <a:t>İlişkiler</a:t>
            </a:r>
          </a:p>
          <a:p>
            <a:pPr marL="114300" indent="0" fontAlgn="auto">
              <a:lnSpc>
                <a:spcPct val="110000"/>
              </a:lnSpc>
              <a:spcBef>
                <a:spcPts val="0"/>
              </a:spcBef>
              <a:spcAft>
                <a:spcPts val="0"/>
              </a:spcAft>
              <a:buFont typeface="Wingdings 2"/>
              <a:buNone/>
              <a:defRPr/>
            </a:pPr>
            <a:endParaRPr lang="tr-TR" sz="1200" dirty="0">
              <a:solidFill>
                <a:srgbClr val="002060"/>
              </a:solidFill>
              <a:latin typeface="Times New Roman" panose="02020603050405020304" pitchFamily="18" charset="0"/>
              <a:cs typeface="Times New Roman" panose="02020603050405020304" pitchFamily="18" charset="0"/>
            </a:endParaRPr>
          </a:p>
          <a:p>
            <a:pPr marL="114300" indent="0" algn="just" fontAlgn="auto">
              <a:lnSpc>
                <a:spcPct val="110000"/>
              </a:lnSpc>
              <a:spcBef>
                <a:spcPts val="0"/>
              </a:spcBef>
              <a:spcAft>
                <a:spcPts val="0"/>
              </a:spcAft>
              <a:buFont typeface="Wingdings 2"/>
              <a:buNone/>
              <a:defRPr/>
            </a:pPr>
            <a:r>
              <a:rPr lang="tr-TR" sz="1200" dirty="0" smtClean="0">
                <a:latin typeface="Times New Roman" panose="02020603050405020304" pitchFamily="18" charset="0"/>
                <a:cs typeface="Times New Roman" panose="02020603050405020304" pitchFamily="18" charset="0"/>
              </a:rPr>
              <a:t>       İl </a:t>
            </a:r>
            <a:r>
              <a:rPr lang="tr-TR" sz="1200" dirty="0">
                <a:latin typeface="Times New Roman" panose="02020603050405020304" pitchFamily="18" charset="0"/>
                <a:cs typeface="Times New Roman" panose="02020603050405020304" pitchFamily="18" charset="0"/>
              </a:rPr>
              <a:t>Özel İdaresi, İl Genel Meclisinin kararı üzerine yapacağı anlaşmaya uygun olarak görev ve sorumluluk alanlarına giren konularda;</a:t>
            </a:r>
          </a:p>
          <a:p>
            <a:pPr marL="114300" indent="0" algn="just" fontAlgn="auto">
              <a:lnSpc>
                <a:spcPct val="110000"/>
              </a:lnSpc>
              <a:spcBef>
                <a:spcPts val="0"/>
              </a:spcBef>
              <a:spcAft>
                <a:spcPts val="0"/>
              </a:spcAft>
              <a:buFont typeface="Wingdings 2"/>
              <a:buNone/>
              <a:defRPr/>
            </a:pPr>
            <a:r>
              <a:rPr lang="tr-TR" sz="1200" dirty="0" smtClean="0">
                <a:latin typeface="Times New Roman" panose="02020603050405020304" pitchFamily="18" charset="0"/>
                <a:cs typeface="Times New Roman" panose="02020603050405020304" pitchFamily="18" charset="0"/>
              </a:rPr>
              <a:t>       Diğer </a:t>
            </a:r>
            <a:r>
              <a:rPr lang="tr-TR" sz="1200" dirty="0">
                <a:latin typeface="Times New Roman" panose="02020603050405020304" pitchFamily="18" charset="0"/>
                <a:cs typeface="Times New Roman" panose="02020603050405020304" pitchFamily="18" charset="0"/>
              </a:rPr>
              <a:t>kamu kurum ve kuruluşlarına ait yapım, bakım, onarım ve taşıma işlerini bedelli veya bedelsiz üstelenebilir veya bu kuruluşlar ile ortak hizmet projeleri gerçekleştirebilir ve bu amaçla gerekli kaynak aktarımında bulunabilir. Bu takdirde iş, işin yapımını üstlenen kuruluşun tâbi olduğu mevzuat hükümlerine göre sonuçlandırılır.</a:t>
            </a:r>
          </a:p>
          <a:p>
            <a:pPr marL="114300" indent="0" algn="just" fontAlgn="auto">
              <a:lnSpc>
                <a:spcPct val="110000"/>
              </a:lnSpc>
              <a:spcBef>
                <a:spcPts val="0"/>
              </a:spcBef>
              <a:spcAft>
                <a:spcPts val="0"/>
              </a:spcAft>
              <a:buFont typeface="Wingdings 2"/>
              <a:buNone/>
              <a:defRPr/>
            </a:pPr>
            <a:r>
              <a:rPr lang="tr-TR" sz="1200" dirty="0" smtClean="0">
                <a:latin typeface="Times New Roman" panose="02020603050405020304" pitchFamily="18" charset="0"/>
                <a:cs typeface="Times New Roman" panose="02020603050405020304" pitchFamily="18" charset="0"/>
              </a:rPr>
              <a:t>         Merkezî </a:t>
            </a:r>
            <a:r>
              <a:rPr lang="tr-TR" sz="1200" dirty="0">
                <a:latin typeface="Times New Roman" panose="02020603050405020304" pitchFamily="18" charset="0"/>
                <a:cs typeface="Times New Roman" panose="02020603050405020304" pitchFamily="18" charset="0"/>
              </a:rPr>
              <a:t>idareye ait asli görev ve hizmetlerin yerine getirilmesi amacıyla gerekli bina ve tesisler ile arsa ve aynî ihtiyaçları karşılayabilir, geçici olarak araç ve personel görevlendirebilir.</a:t>
            </a:r>
          </a:p>
          <a:p>
            <a:pPr marL="114300" indent="0" algn="just" fontAlgn="auto">
              <a:lnSpc>
                <a:spcPct val="110000"/>
              </a:lnSpc>
              <a:spcBef>
                <a:spcPts val="0"/>
              </a:spcBef>
              <a:spcAft>
                <a:spcPts val="0"/>
              </a:spcAft>
              <a:buFont typeface="Wingdings 2"/>
              <a:buNone/>
              <a:defRPr/>
            </a:pPr>
            <a:r>
              <a:rPr lang="tr-TR" sz="1200" dirty="0" smtClean="0">
                <a:latin typeface="Times New Roman" panose="02020603050405020304" pitchFamily="18" charset="0"/>
                <a:cs typeface="Times New Roman" panose="02020603050405020304" pitchFamily="18" charset="0"/>
              </a:rPr>
              <a:t>         Kamu </a:t>
            </a:r>
            <a:r>
              <a:rPr lang="tr-TR" sz="1200" dirty="0">
                <a:latin typeface="Times New Roman" panose="02020603050405020304" pitchFamily="18" charset="0"/>
                <a:cs typeface="Times New Roman" panose="02020603050405020304" pitchFamily="18" charset="0"/>
              </a:rPr>
              <a:t>kurumu niteliğindeki meslek kuruluşları, dernekler, vakıflar ve 507 sayılı Esnaf ve Küçük Sanatkârlar Kanunu kapsamına giren meslek odaları ile ortak hizmet projeleri gerçekleştirebilir. </a:t>
            </a:r>
          </a:p>
          <a:p>
            <a:pPr marL="114300" indent="0" algn="just" fontAlgn="auto">
              <a:lnSpc>
                <a:spcPct val="110000"/>
              </a:lnSpc>
              <a:spcBef>
                <a:spcPts val="0"/>
              </a:spcBef>
              <a:spcAft>
                <a:spcPts val="0"/>
              </a:spcAft>
              <a:buFont typeface="Wingdings 2"/>
              <a:buNone/>
              <a:defRPr/>
            </a:pPr>
            <a:r>
              <a:rPr lang="tr-TR" sz="1200" dirty="0" smtClean="0">
                <a:latin typeface="Times New Roman" panose="02020603050405020304" pitchFamily="18" charset="0"/>
                <a:cs typeface="Times New Roman" panose="02020603050405020304" pitchFamily="18" charset="0"/>
              </a:rPr>
              <a:t>        Kendilerine </a:t>
            </a:r>
            <a:r>
              <a:rPr lang="tr-TR" sz="1200" dirty="0">
                <a:latin typeface="Times New Roman" panose="02020603050405020304" pitchFamily="18" charset="0"/>
                <a:cs typeface="Times New Roman" panose="02020603050405020304" pitchFamily="18" charset="0"/>
              </a:rPr>
              <a:t>ait taşınmaz malları, asli görev ve hizmetlerinde kullanılmak ve süresi yirmi beş yılı geçmemek üzere diğer kamu kurum ve kuruluşlarına tahsis edebilir. Bu taşınmazların, tahsis amacı dışında kullanılması durumunda, tahsis işlemi iptal edilir. Tahsis süresi sonunda, aynı esaslara göre yeniden tahsis mümkündür. Bu taşınmazlar aynı kuruluşlara kiraya da verilebilir.</a:t>
            </a:r>
          </a:p>
          <a:p>
            <a:pPr marL="114300" indent="0" algn="just" fontAlgn="auto">
              <a:lnSpc>
                <a:spcPct val="110000"/>
              </a:lnSpc>
              <a:spcBef>
                <a:spcPts val="0"/>
              </a:spcBef>
              <a:spcAft>
                <a:spcPts val="0"/>
              </a:spcAft>
              <a:buFont typeface="Wingdings 2"/>
              <a:buNone/>
              <a:defRPr/>
            </a:pPr>
            <a:r>
              <a:rPr lang="tr-TR" sz="1200" dirty="0">
                <a:latin typeface="Times New Roman" panose="02020603050405020304" pitchFamily="18" charset="0"/>
                <a:cs typeface="Times New Roman" panose="02020603050405020304" pitchFamily="18" charset="0"/>
              </a:rPr>
              <a:t>	</a:t>
            </a:r>
          </a:p>
        </p:txBody>
      </p:sp>
      <p:sp>
        <p:nvSpPr>
          <p:cNvPr id="5" name="Slayt Numarası Yer Tutucusu 4"/>
          <p:cNvSpPr>
            <a:spLocks noGrp="1"/>
          </p:cNvSpPr>
          <p:nvPr>
            <p:ph type="sldNum" sz="quarter" idx="12"/>
          </p:nvPr>
        </p:nvSpPr>
        <p:spPr/>
        <p:txBody>
          <a:bodyPr/>
          <a:lstStyle/>
          <a:p>
            <a:pPr>
              <a:defRPr/>
            </a:pPr>
            <a:fld id="{0208CBF8-3D98-4EFD-9623-C8B55AED4C48}" type="slidenum">
              <a:rPr lang="tr-TR"/>
              <a:pPr>
                <a:defRPr/>
              </a:pPr>
              <a:t>10</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81075" y="498475"/>
            <a:ext cx="5734050"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981075" y="8532813"/>
            <a:ext cx="5734050"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sp>
        <p:nvSpPr>
          <p:cNvPr id="7" name="Dikdörtgen 6"/>
          <p:cNvSpPr/>
          <p:nvPr/>
        </p:nvSpPr>
        <p:spPr>
          <a:xfrm>
            <a:off x="1003300" y="1274763"/>
            <a:ext cx="5521325" cy="5818187"/>
          </a:xfrm>
          <a:prstGeom prst="rect">
            <a:avLst/>
          </a:prstGeom>
        </p:spPr>
        <p:txBody>
          <a:bodyPr>
            <a:spAutoFit/>
          </a:bodyPr>
          <a:lstStyle/>
          <a:p>
            <a:pPr marL="114300" fontAlgn="auto">
              <a:spcBef>
                <a:spcPts val="0"/>
              </a:spcBef>
              <a:spcAft>
                <a:spcPts val="0"/>
              </a:spcAft>
              <a:defRPr/>
            </a:pPr>
            <a:r>
              <a:rPr lang="tr-TR" sz="1200" b="1" dirty="0">
                <a:solidFill>
                  <a:schemeClr val="accent1">
                    <a:lumMod val="50000"/>
                  </a:schemeClr>
                </a:solidFill>
                <a:latin typeface="Times New Roman" panose="02020603050405020304" pitchFamily="18" charset="0"/>
                <a:cs typeface="Times New Roman" panose="02020603050405020304" pitchFamily="18" charset="0"/>
              </a:rPr>
              <a:t>KARAR ALMA SÜRECİ</a:t>
            </a:r>
          </a:p>
          <a:p>
            <a:pPr marL="114300" algn="just" fontAlgn="auto">
              <a:spcBef>
                <a:spcPts val="0"/>
              </a:spcBef>
              <a:spcAft>
                <a:spcPts val="0"/>
              </a:spcAft>
              <a:defRPr/>
            </a:pPr>
            <a:endParaRPr lang="tr-TR" sz="1200" dirty="0">
              <a:latin typeface="Times New Roman" panose="02020603050405020304" pitchFamily="18" charset="0"/>
              <a:cs typeface="Times New Roman" panose="02020603050405020304" pitchFamily="18" charset="0"/>
            </a:endParaRPr>
          </a:p>
          <a:p>
            <a:pPr marL="114300" algn="just" fontAlgn="auto">
              <a:spcBef>
                <a:spcPts val="0"/>
              </a:spcBef>
              <a:spcAft>
                <a:spcPts val="0"/>
              </a:spcAft>
              <a:defRPr/>
            </a:pPr>
            <a:r>
              <a:rPr lang="tr-T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Anayasamızın  127</a:t>
            </a:r>
            <a:r>
              <a:rPr lang="tr-TR" sz="1200" dirty="0">
                <a:latin typeface="Times New Roman" panose="02020603050405020304" pitchFamily="18" charset="0"/>
                <a:cs typeface="Times New Roman" panose="02020603050405020304" pitchFamily="18" charset="0"/>
              </a:rPr>
              <a:t>’ inci </a:t>
            </a:r>
            <a:r>
              <a:rPr lang="en-US" sz="1200" dirty="0">
                <a:latin typeface="Times New Roman" panose="02020603050405020304" pitchFamily="18" charset="0"/>
                <a:cs typeface="Times New Roman" panose="02020603050405020304" pitchFamily="18" charset="0"/>
              </a:rPr>
              <a:t>maddesine  göre  </a:t>
            </a:r>
            <a:r>
              <a:rPr lang="tr-TR" sz="1200" dirty="0">
                <a:latin typeface="Times New Roman" panose="02020603050405020304" pitchFamily="18" charset="0"/>
                <a:cs typeface="Times New Roman" panose="02020603050405020304" pitchFamily="18" charset="0"/>
              </a:rPr>
              <a:t>i</a:t>
            </a:r>
            <a:r>
              <a:rPr lang="en-US" sz="1200" dirty="0">
                <a:latin typeface="Times New Roman" panose="02020603050405020304" pitchFamily="18" charset="0"/>
                <a:cs typeface="Times New Roman" panose="02020603050405020304" pitchFamily="18" charset="0"/>
              </a:rPr>
              <a:t>l </a:t>
            </a:r>
            <a:r>
              <a:rPr lang="tr-TR" sz="1200" dirty="0">
                <a:latin typeface="Times New Roman" panose="02020603050405020304" pitchFamily="18" charset="0"/>
                <a:cs typeface="Times New Roman" panose="02020603050405020304" pitchFamily="18" charset="0"/>
              </a:rPr>
              <a:t>ö</a:t>
            </a:r>
            <a:r>
              <a:rPr lang="en-US" sz="1200" dirty="0">
                <a:latin typeface="Times New Roman" panose="02020603050405020304" pitchFamily="18" charset="0"/>
                <a:cs typeface="Times New Roman" panose="02020603050405020304" pitchFamily="18" charset="0"/>
              </a:rPr>
              <a:t>zel </a:t>
            </a:r>
            <a:r>
              <a:rPr lang="tr-TR" sz="1200" dirty="0">
                <a:latin typeface="Times New Roman" panose="02020603050405020304" pitchFamily="18" charset="0"/>
                <a:cs typeface="Times New Roman" panose="02020603050405020304" pitchFamily="18" charset="0"/>
              </a:rPr>
              <a:t>i</a:t>
            </a:r>
            <a:r>
              <a:rPr lang="en-US" sz="1200" dirty="0">
                <a:latin typeface="Times New Roman" panose="02020603050405020304" pitchFamily="18" charset="0"/>
                <a:cs typeface="Times New Roman" panose="02020603050405020304" pitchFamily="18" charset="0"/>
              </a:rPr>
              <a:t>dareleri il halkının yerel nitelikteki ortak  ihtiyaçlarını  karşılamak  üzere,  kuruluş esasları yasa ile belirtilen ve karar organları yine  yasada  gösterilen,  seçmenlerce  seçilerek oluşturulan kamu tüzel kişileridir. </a:t>
            </a:r>
            <a:endParaRPr lang="tr-TR" sz="1200" dirty="0">
              <a:latin typeface="Times New Roman" panose="02020603050405020304" pitchFamily="18" charset="0"/>
              <a:cs typeface="Times New Roman" panose="02020603050405020304" pitchFamily="18" charset="0"/>
            </a:endParaRPr>
          </a:p>
          <a:p>
            <a:pPr marL="114300" algn="just" fontAlgn="auto">
              <a:spcBef>
                <a:spcPts val="0"/>
              </a:spcBef>
              <a:spcAft>
                <a:spcPts val="0"/>
              </a:spcAft>
              <a:defRPr/>
            </a:pPr>
            <a:endParaRPr lang="tr-TR" sz="1200" dirty="0">
              <a:latin typeface="Times New Roman" panose="02020603050405020304" pitchFamily="18" charset="0"/>
              <a:cs typeface="Times New Roman" panose="02020603050405020304" pitchFamily="18" charset="0"/>
            </a:endParaRPr>
          </a:p>
          <a:p>
            <a:pPr marL="114300" algn="just" fontAlgn="auto">
              <a:spcBef>
                <a:spcPts val="0"/>
              </a:spcBef>
              <a:spcAft>
                <a:spcPts val="0"/>
              </a:spcAft>
              <a:defRPr/>
            </a:pPr>
            <a:r>
              <a:rPr lang="tr-T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Tüm tüzel kişilerde olduğu gibi özel idarelerde de tüzel kişilik adına hukuken bağlayıcı eylemlerde bulunacak organlara gereksinim vardır.</a:t>
            </a:r>
            <a:r>
              <a:rPr lang="tr-T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Bu organlar;</a:t>
            </a:r>
            <a:endParaRPr lang="tr-TR" sz="1200" dirty="0">
              <a:latin typeface="Times New Roman" panose="02020603050405020304" pitchFamily="18" charset="0"/>
              <a:cs typeface="Times New Roman" panose="02020603050405020304" pitchFamily="18" charset="0"/>
            </a:endParaRPr>
          </a:p>
          <a:p>
            <a:pPr marL="114300" fontAlgn="auto">
              <a:spcBef>
                <a:spcPts val="0"/>
              </a:spcBef>
              <a:spcAft>
                <a:spcPts val="0"/>
              </a:spcAft>
              <a:defRPr/>
            </a:pPr>
            <a:r>
              <a:rPr lang="tr-TR" sz="1200" dirty="0">
                <a:latin typeface="Times New Roman" panose="02020603050405020304" pitchFamily="18" charset="0"/>
                <a:cs typeface="Times New Roman" panose="02020603050405020304" pitchFamily="18" charset="0"/>
              </a:rPr>
              <a:t>            1</a:t>
            </a:r>
            <a:r>
              <a:rPr lang="en-US" sz="1200" dirty="0">
                <a:latin typeface="Times New Roman" panose="02020603050405020304" pitchFamily="18" charset="0"/>
                <a:cs typeface="Times New Roman" panose="02020603050405020304" pitchFamily="18" charset="0"/>
              </a:rPr>
              <a:t>) İl Genel Meclisi </a:t>
            </a:r>
            <a:endParaRPr lang="tr-TR" sz="1200" dirty="0">
              <a:latin typeface="Times New Roman" panose="02020603050405020304" pitchFamily="18" charset="0"/>
              <a:cs typeface="Times New Roman" panose="02020603050405020304" pitchFamily="18" charset="0"/>
            </a:endParaRPr>
          </a:p>
          <a:p>
            <a:pPr marL="114300" fontAlgn="auto">
              <a:spcBef>
                <a:spcPts val="0"/>
              </a:spcBef>
              <a:spcAft>
                <a:spcPts val="0"/>
              </a:spcAft>
              <a:defRPr/>
            </a:pPr>
            <a:r>
              <a:rPr lang="tr-TR" sz="1200" dirty="0">
                <a:latin typeface="Times New Roman" panose="02020603050405020304" pitchFamily="18" charset="0"/>
                <a:cs typeface="Times New Roman" panose="02020603050405020304" pitchFamily="18" charset="0"/>
              </a:rPr>
              <a:t>            2</a:t>
            </a:r>
            <a:r>
              <a:rPr lang="en-US" sz="1200" dirty="0">
                <a:latin typeface="Times New Roman" panose="02020603050405020304" pitchFamily="18" charset="0"/>
                <a:cs typeface="Times New Roman" panose="02020603050405020304" pitchFamily="18" charset="0"/>
              </a:rPr>
              <a:t>) İl Encümeni</a:t>
            </a:r>
            <a:endParaRPr lang="tr-TR" sz="1200" dirty="0">
              <a:latin typeface="Times New Roman" panose="02020603050405020304" pitchFamily="18" charset="0"/>
              <a:cs typeface="Times New Roman" panose="02020603050405020304" pitchFamily="18" charset="0"/>
            </a:endParaRPr>
          </a:p>
          <a:p>
            <a:pPr marL="114300" fontAlgn="auto">
              <a:spcBef>
                <a:spcPts val="0"/>
              </a:spcBef>
              <a:spcAft>
                <a:spcPts val="0"/>
              </a:spcAft>
              <a:defRPr/>
            </a:pPr>
            <a:r>
              <a:rPr lang="tr-TR" sz="1200" dirty="0">
                <a:latin typeface="Times New Roman" panose="02020603050405020304" pitchFamily="18" charset="0"/>
                <a:cs typeface="Times New Roman" panose="02020603050405020304" pitchFamily="18" charset="0"/>
              </a:rPr>
              <a:t>            3</a:t>
            </a:r>
            <a:r>
              <a:rPr lang="en-US" sz="1200" dirty="0">
                <a:latin typeface="Times New Roman" panose="02020603050405020304" pitchFamily="18" charset="0"/>
                <a:cs typeface="Times New Roman" panose="02020603050405020304" pitchFamily="18" charset="0"/>
              </a:rPr>
              <a:t>) Vali</a:t>
            </a:r>
            <a:r>
              <a:rPr lang="tr-TR" sz="1200" dirty="0">
                <a:latin typeface="Times New Roman" panose="02020603050405020304" pitchFamily="18" charset="0"/>
                <a:cs typeface="Times New Roman" panose="02020603050405020304" pitchFamily="18" charset="0"/>
              </a:rPr>
              <a:t>’</a:t>
            </a:r>
            <a:r>
              <a:rPr lang="tr-TR" sz="1200" dirty="0" err="1">
                <a:latin typeface="Times New Roman" panose="02020603050405020304" pitchFamily="18" charset="0"/>
                <a:cs typeface="Times New Roman" panose="02020603050405020304" pitchFamily="18" charset="0"/>
              </a:rPr>
              <a:t>dir</a:t>
            </a:r>
            <a:r>
              <a:rPr lang="tr-TR" sz="1200" dirty="0">
                <a:latin typeface="Times New Roman" panose="02020603050405020304" pitchFamily="18" charset="0"/>
                <a:cs typeface="Times New Roman" panose="02020603050405020304" pitchFamily="18" charset="0"/>
              </a:rPr>
              <a:t>.</a:t>
            </a:r>
          </a:p>
          <a:p>
            <a:pPr marL="114300" fontAlgn="auto">
              <a:spcBef>
                <a:spcPts val="0"/>
              </a:spcBef>
              <a:spcAft>
                <a:spcPts val="0"/>
              </a:spcAft>
              <a:defRPr/>
            </a:pPr>
            <a:endParaRPr lang="tr-TR" sz="1200" dirty="0">
              <a:latin typeface="Times New Roman" panose="02020603050405020304" pitchFamily="18" charset="0"/>
              <a:cs typeface="Times New Roman" panose="02020603050405020304" pitchFamily="18" charset="0"/>
            </a:endParaRPr>
          </a:p>
          <a:p>
            <a:pPr marL="114300" algn="just" fontAlgn="auto">
              <a:spcBef>
                <a:spcPts val="0"/>
              </a:spcBef>
              <a:spcAft>
                <a:spcPts val="0"/>
              </a:spcAft>
              <a:defRPr/>
            </a:pPr>
            <a:r>
              <a:rPr lang="tr-TR" sz="1200" b="1" dirty="0">
                <a:latin typeface="Times New Roman" panose="02020603050405020304" pitchFamily="18" charset="0"/>
                <a:cs typeface="Times New Roman" panose="02020603050405020304" pitchFamily="18" charset="0"/>
              </a:rPr>
              <a:t>               İl Genel Meclisi, </a:t>
            </a:r>
            <a:r>
              <a:rPr lang="tr-TR" sz="1200" dirty="0">
                <a:latin typeface="Times New Roman" panose="02020603050405020304" pitchFamily="18" charset="0"/>
                <a:cs typeface="Times New Roman" panose="02020603050405020304" pitchFamily="18" charset="0"/>
              </a:rPr>
              <a:t>il özel idaresinin karar organıdır. </a:t>
            </a:r>
            <a:r>
              <a:rPr lang="en-US" sz="1200" dirty="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İl genel meclisi tarafından alınan kararların tam metni, en geç beş gün içinde valiye gönderilir. Vali, hukuka aykırı gördüğü kararları, yedi gün içinde gerekçesini de belirterek yeniden görüşülmek üzere il genel meclisine iade edebilir. Valiye gönderilmeyen meclis kararları yürürlüğe girmez. Yeniden görüşülmesi istenilmeyen kararlar kesinleşir. </a:t>
            </a:r>
          </a:p>
          <a:p>
            <a:pPr marL="114300" algn="just" fontAlgn="auto">
              <a:spcBef>
                <a:spcPts val="0"/>
              </a:spcBef>
              <a:spcAft>
                <a:spcPts val="0"/>
              </a:spcAft>
              <a:defRPr/>
            </a:pPr>
            <a:endParaRPr lang="tr-TR" sz="1200" dirty="0">
              <a:latin typeface="Times New Roman" panose="02020603050405020304" pitchFamily="18" charset="0"/>
              <a:cs typeface="Times New Roman" panose="02020603050405020304" pitchFamily="18" charset="0"/>
            </a:endParaRPr>
          </a:p>
          <a:p>
            <a:pPr marL="114300" algn="just" fontAlgn="auto">
              <a:spcBef>
                <a:spcPts val="0"/>
              </a:spcBef>
              <a:spcAft>
                <a:spcPts val="0"/>
              </a:spcAft>
              <a:defRPr/>
            </a:pPr>
            <a:r>
              <a:rPr lang="tr-TR" sz="1200" dirty="0">
                <a:latin typeface="Times New Roman" panose="02020603050405020304" pitchFamily="18" charset="0"/>
                <a:cs typeface="Times New Roman" panose="02020603050405020304" pitchFamily="18" charset="0"/>
              </a:rPr>
              <a:t>             </a:t>
            </a:r>
            <a:r>
              <a:rPr lang="tr-TR" sz="1200" b="1" dirty="0">
                <a:latin typeface="Times New Roman" panose="02020603050405020304" pitchFamily="18" charset="0"/>
                <a:cs typeface="Times New Roman" panose="02020603050405020304" pitchFamily="18" charset="0"/>
              </a:rPr>
              <a:t>İl Encümeni </a:t>
            </a:r>
            <a:r>
              <a:rPr lang="tr-TR" sz="1200" dirty="0">
                <a:latin typeface="Times New Roman" panose="02020603050405020304" pitchFamily="18" charset="0"/>
                <a:cs typeface="Times New Roman" panose="02020603050405020304" pitchFamily="18" charset="0"/>
              </a:rPr>
              <a:t>5302 sayılı İl Özel İdaresi Kanunu başta olmak üzere, mer’i mevzuatta belirtilen bazı konularda karar alan,  bazı konularda da görüş bildiren organdır. </a:t>
            </a:r>
          </a:p>
          <a:p>
            <a:pPr marL="114300" algn="just" fontAlgn="auto">
              <a:spcBef>
                <a:spcPts val="0"/>
              </a:spcBef>
              <a:spcAft>
                <a:spcPts val="0"/>
              </a:spcAft>
              <a:defRPr/>
            </a:pPr>
            <a:endParaRPr lang="tr-TR" sz="1200" dirty="0">
              <a:latin typeface="Times New Roman" panose="02020603050405020304" pitchFamily="18" charset="0"/>
              <a:cs typeface="Times New Roman" panose="02020603050405020304" pitchFamily="18" charset="0"/>
            </a:endParaRPr>
          </a:p>
          <a:p>
            <a:pPr marL="114300" algn="just" fontAlgn="auto">
              <a:spcBef>
                <a:spcPts val="0"/>
              </a:spcBef>
              <a:spcAft>
                <a:spcPts val="0"/>
              </a:spcAft>
              <a:defRPr/>
            </a:pPr>
            <a:r>
              <a:rPr lang="tr-TR" sz="1200" dirty="0">
                <a:latin typeface="Times New Roman" panose="02020603050405020304" pitchFamily="18" charset="0"/>
                <a:cs typeface="Times New Roman" panose="02020603050405020304" pitchFamily="18" charset="0"/>
              </a:rPr>
              <a:t>            </a:t>
            </a:r>
            <a:r>
              <a:rPr lang="tr-TR" sz="1200" b="1" dirty="0">
                <a:latin typeface="Times New Roman" panose="02020603050405020304" pitchFamily="18" charset="0"/>
                <a:cs typeface="Times New Roman" panose="02020603050405020304" pitchFamily="18" charset="0"/>
              </a:rPr>
              <a:t> Vali </a:t>
            </a:r>
            <a:r>
              <a:rPr lang="tr-TR" sz="1200" dirty="0">
                <a:latin typeface="Times New Roman" panose="02020603050405020304" pitchFamily="18" charset="0"/>
                <a:cs typeface="Times New Roman" panose="02020603050405020304" pitchFamily="18" charset="0"/>
              </a:rPr>
              <a:t>il özel idaresinin başı ve tüzel kişiliğinin temsilcisidir.</a:t>
            </a:r>
          </a:p>
          <a:p>
            <a:pPr marL="114300" algn="just" fontAlgn="auto">
              <a:spcBef>
                <a:spcPts val="0"/>
              </a:spcBef>
              <a:spcAft>
                <a:spcPts val="0"/>
              </a:spcAft>
              <a:defRPr/>
            </a:pPr>
            <a:endParaRPr lang="tr-TR" sz="1200" dirty="0">
              <a:latin typeface="Times New Roman" panose="02020603050405020304" pitchFamily="18" charset="0"/>
              <a:cs typeface="Times New Roman" panose="02020603050405020304" pitchFamily="18" charset="0"/>
            </a:endParaRPr>
          </a:p>
          <a:p>
            <a:pPr marL="114300" algn="just" fontAlgn="auto">
              <a:spcBef>
                <a:spcPts val="0"/>
              </a:spcBef>
              <a:spcAft>
                <a:spcPts val="0"/>
              </a:spcAft>
              <a:defRPr/>
            </a:pPr>
            <a:r>
              <a:rPr lang="tr-TR" sz="1200" b="1" dirty="0">
                <a:latin typeface="Times New Roman" panose="02020603050405020304" pitchFamily="18" charset="0"/>
                <a:cs typeface="Times New Roman" panose="02020603050405020304" pitchFamily="18" charset="0"/>
              </a:rPr>
              <a:t>             Genel sekreter,</a:t>
            </a:r>
            <a:r>
              <a:rPr lang="tr-TR" sz="1200" dirty="0">
                <a:latin typeface="Times New Roman" panose="02020603050405020304" pitchFamily="18" charset="0"/>
                <a:cs typeface="Times New Roman" panose="02020603050405020304" pitchFamily="18" charset="0"/>
              </a:rPr>
              <a:t> il özel idaresi hizmetlerini vali adına ve onun emirleri yönünde, mevzuat hükümlerine, il genel meclisi ve il encümeni kararlarına, il özel idaresinin amaç ve politikalarına, stratejik plan ve yıllık çalışma programına göre düzenler ve yürütür. Bu amaçla il özel idaresi kuruluşlarına gereken emirleri verir ve bunların uygulanmasını gözetir ve sağlar. Genel sekreter yukarıda belirtilen hizmetlerin yürütülmesinden valiye karşı sorumludur.</a:t>
            </a:r>
          </a:p>
        </p:txBody>
      </p:sp>
      <p:sp>
        <p:nvSpPr>
          <p:cNvPr id="2" name="Slayt Numarası Yer Tutucusu 1"/>
          <p:cNvSpPr>
            <a:spLocks noGrp="1"/>
          </p:cNvSpPr>
          <p:nvPr>
            <p:ph type="sldNum" sz="quarter" idx="12"/>
          </p:nvPr>
        </p:nvSpPr>
        <p:spPr/>
        <p:txBody>
          <a:bodyPr/>
          <a:lstStyle/>
          <a:p>
            <a:pPr>
              <a:defRPr/>
            </a:pPr>
            <a:fld id="{F6B75629-4EBB-4887-982A-7E44E01FBCF7}" type="slidenum">
              <a:rPr lang="tr-TR"/>
              <a:pPr>
                <a:defRPr/>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5BC97C9-266F-4E3A-8BD6-0A8809FF65BF}" type="slidenum">
              <a:rPr lang="tr-TR" smtClean="0"/>
              <a:pPr>
                <a:defRPr/>
              </a:pPr>
              <a:t>12</a:t>
            </a:fld>
            <a:endParaRPr lang="tr-TR"/>
          </a:p>
        </p:txBody>
      </p:sp>
      <p:pic>
        <p:nvPicPr>
          <p:cNvPr id="5" name="Resim 5"/>
          <p:cNvPicPr>
            <a:picLocks noChangeAspect="1"/>
          </p:cNvPicPr>
          <p:nvPr/>
        </p:nvPicPr>
        <p:blipFill>
          <a:blip r:embed="rId2" cstate="print">
            <a:extLst>
              <a:ext uri="{28A0092B-C50C-407E-A947-70E740481C1C}"/>
            </a:extLst>
          </a:blip>
          <a:stretch>
            <a:fillRect/>
          </a:stretch>
        </p:blipFill>
        <p:spPr>
          <a:xfrm>
            <a:off x="6215082" y="117507"/>
            <a:ext cx="543316" cy="453965"/>
          </a:xfrm>
          <a:prstGeom prst="rect">
            <a:avLst/>
          </a:prstGeom>
          <a:effectLst>
            <a:glow>
              <a:schemeClr val="accent1">
                <a:alpha val="0"/>
              </a:schemeClr>
            </a:glow>
          </a:effectLst>
        </p:spPr>
      </p:pic>
      <p:sp>
        <p:nvSpPr>
          <p:cNvPr id="6" name="Metin kutusu 2"/>
          <p:cNvSpPr txBox="1"/>
          <p:nvPr/>
        </p:nvSpPr>
        <p:spPr>
          <a:xfrm>
            <a:off x="1071546" y="682599"/>
            <a:ext cx="5589587"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8" name="Metin kutusu 9"/>
          <p:cNvSpPr txBox="1"/>
          <p:nvPr/>
        </p:nvSpPr>
        <p:spPr>
          <a:xfrm>
            <a:off x="854075" y="8501090"/>
            <a:ext cx="5861073" cy="246062"/>
          </a:xfrm>
          <a:prstGeom prst="rect">
            <a:avLst/>
          </a:prstGeom>
          <a:solidFill>
            <a:srgbClr val="30B2C0"/>
          </a:solidFill>
        </p:spPr>
        <p:txBody>
          <a:bodyPr wrap="square"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    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Performans Programı			</a:t>
            </a:r>
            <a:endParaRPr lang="tr-TR" sz="1200" b="1" dirty="0">
              <a:solidFill>
                <a:schemeClr val="accent6">
                  <a:lumMod val="75000"/>
                </a:schemeClr>
              </a:solidFill>
              <a:latin typeface="Arial" panose="020B0604020202020204" pitchFamily="34" charset="0"/>
              <a:cs typeface="Arial" panose="020B0604020202020204" pitchFamily="34" charset="0"/>
            </a:endParaRPr>
          </a:p>
        </p:txBody>
      </p:sp>
      <p:sp>
        <p:nvSpPr>
          <p:cNvPr id="9" name="Dikdörtgen 61"/>
          <p:cNvSpPr/>
          <p:nvPr/>
        </p:nvSpPr>
        <p:spPr>
          <a:xfrm>
            <a:off x="1171597" y="1130278"/>
            <a:ext cx="5400675" cy="369888"/>
          </a:xfrm>
          <a:prstGeom prst="rect">
            <a:avLst/>
          </a:prstGeom>
        </p:spPr>
        <p:txBody>
          <a:bodyPr>
            <a:spAutoFit/>
          </a:bodyPr>
          <a:lstStyle/>
          <a:p>
            <a:pPr marL="114300" fontAlgn="auto">
              <a:spcBef>
                <a:spcPts val="0"/>
              </a:spcBef>
              <a:spcAft>
                <a:spcPts val="0"/>
              </a:spcAft>
              <a:defRPr/>
            </a:pPr>
            <a:r>
              <a:rPr lang="tr-TR" b="1" dirty="0">
                <a:solidFill>
                  <a:schemeClr val="accent1">
                    <a:lumMod val="50000"/>
                  </a:schemeClr>
                </a:solidFill>
                <a:latin typeface="Times New Roman" panose="02020603050405020304" pitchFamily="18" charset="0"/>
                <a:ea typeface="Arial Unicode MS" pitchFamily="34" charset="-128"/>
                <a:cs typeface="Times New Roman" panose="02020603050405020304" pitchFamily="18" charset="0"/>
              </a:rPr>
              <a:t>B – TEŞKİLAT YAPISI</a:t>
            </a:r>
          </a:p>
        </p:txBody>
      </p:sp>
      <p:sp>
        <p:nvSpPr>
          <p:cNvPr id="11" name="Dikdörtgen 60"/>
          <p:cNvSpPr/>
          <p:nvPr/>
        </p:nvSpPr>
        <p:spPr>
          <a:xfrm>
            <a:off x="2781300" y="1643042"/>
            <a:ext cx="1966913" cy="306388"/>
          </a:xfrm>
          <a:prstGeom prst="rect">
            <a:avLst/>
          </a:prstGeom>
        </p:spPr>
        <p:txBody>
          <a:bodyPr>
            <a:spAutoFit/>
          </a:bodyPr>
          <a:lstStyle/>
          <a:p>
            <a:pPr fontAlgn="auto">
              <a:spcBef>
                <a:spcPts val="0"/>
              </a:spcBef>
              <a:spcAft>
                <a:spcPts val="0"/>
              </a:spcAft>
              <a:defRPr/>
            </a:pPr>
            <a:r>
              <a:rPr lang="tr-TR" sz="1400" b="1" dirty="0">
                <a:solidFill>
                  <a:schemeClr val="accent1">
                    <a:lumMod val="50000"/>
                  </a:schemeClr>
                </a:solidFill>
                <a:latin typeface="+mn-lt"/>
                <a:cs typeface="+mn-cs"/>
              </a:rPr>
              <a:t>TEŞKİLAT </a:t>
            </a:r>
            <a:r>
              <a:rPr lang="tr-TR" sz="1400" b="1" dirty="0" smtClean="0">
                <a:solidFill>
                  <a:schemeClr val="accent1">
                    <a:lumMod val="50000"/>
                  </a:schemeClr>
                </a:solidFill>
                <a:latin typeface="+mn-lt"/>
                <a:cs typeface="+mn-cs"/>
              </a:rPr>
              <a:t>ŞEMASI</a:t>
            </a:r>
            <a:endParaRPr lang="tr-TR" sz="1400" b="1" dirty="0">
              <a:solidFill>
                <a:schemeClr val="accent1">
                  <a:lumMod val="50000"/>
                </a:schemeClr>
              </a:solidFill>
              <a:latin typeface="+mn-lt"/>
              <a:cs typeface="+mn-cs"/>
            </a:endParaRPr>
          </a:p>
        </p:txBody>
      </p:sp>
      <p:pic>
        <p:nvPicPr>
          <p:cNvPr id="12" name="11 Resim" descr="D:\hasan ak yedek\masaüstü\2021 YILI FAALİYET RAPORU  (31.12.2021)\TEŞKİLAT ŞEMASI (YENİSİ).jpg"/>
          <p:cNvPicPr/>
          <p:nvPr/>
        </p:nvPicPr>
        <p:blipFill>
          <a:blip r:embed="rId3"/>
          <a:srcRect/>
          <a:stretch>
            <a:fillRect/>
          </a:stretch>
        </p:blipFill>
        <p:spPr bwMode="auto">
          <a:xfrm>
            <a:off x="857232" y="1957369"/>
            <a:ext cx="5857916" cy="642942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81075" y="498475"/>
            <a:ext cx="5734050"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857250" y="8532813"/>
            <a:ext cx="5857875"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072207" y="13583"/>
            <a:ext cx="571504" cy="453965"/>
          </a:xfrm>
          <a:prstGeom prst="rect">
            <a:avLst/>
          </a:prstGeom>
          <a:effectLst>
            <a:glow>
              <a:schemeClr val="accent1">
                <a:alpha val="0"/>
              </a:schemeClr>
            </a:glow>
          </a:effectLst>
        </p:spPr>
      </p:pic>
      <p:graphicFrame>
        <p:nvGraphicFramePr>
          <p:cNvPr id="7" name="İçerik Yer Tutucusu 4"/>
          <p:cNvGraphicFramePr>
            <a:graphicFrameLocks noGrp="1"/>
          </p:cNvGraphicFramePr>
          <p:nvPr>
            <p:ph idx="1"/>
          </p:nvPr>
        </p:nvGraphicFramePr>
        <p:xfrm>
          <a:off x="990584" y="1425576"/>
          <a:ext cx="5668852" cy="6984480"/>
        </p:xfrm>
        <a:graphic>
          <a:graphicData uri="http://schemas.openxmlformats.org/drawingml/2006/table">
            <a:tbl>
              <a:tblPr firstRow="1" firstCol="1" bandRow="1" bandCol="1">
                <a:tableStyleId>{5C22544A-7EE6-4342-B048-85BDC9FD1C3A}</a:tableStyleId>
              </a:tblPr>
              <a:tblGrid>
                <a:gridCol w="410149">
                  <a:extLst>
                    <a:ext uri="{9D8B030D-6E8A-4147-A177-3AD203B41FA5}"/>
                  </a:extLst>
                </a:gridCol>
                <a:gridCol w="2818944">
                  <a:extLst>
                    <a:ext uri="{9D8B030D-6E8A-4147-A177-3AD203B41FA5}"/>
                  </a:extLst>
                </a:gridCol>
                <a:gridCol w="1578668">
                  <a:extLst>
                    <a:ext uri="{9D8B030D-6E8A-4147-A177-3AD203B41FA5}"/>
                  </a:extLst>
                </a:gridCol>
                <a:gridCol w="861091">
                  <a:extLst>
                    <a:ext uri="{9D8B030D-6E8A-4147-A177-3AD203B41FA5}"/>
                  </a:extLst>
                </a:gridCol>
              </a:tblGrid>
              <a:tr h="232816">
                <a:tc>
                  <a:txBody>
                    <a:bodyPr/>
                    <a:lstStyle/>
                    <a:p>
                      <a:pPr algn="ctr">
                        <a:lnSpc>
                          <a:spcPct val="107000"/>
                        </a:lnSpc>
                        <a:spcAft>
                          <a:spcPts val="0"/>
                        </a:spcAft>
                      </a:pPr>
                      <a:r>
                        <a:rPr lang="en-US" sz="1200" dirty="0" smtClean="0">
                          <a:solidFill>
                            <a:schemeClr val="bg1"/>
                          </a:solidFill>
                          <a:effectLst/>
                          <a:latin typeface="Times New Roman" panose="02020603050405020304" pitchFamily="18" charset="0"/>
                          <a:cs typeface="Times New Roman" panose="02020603050405020304" pitchFamily="18" charset="0"/>
                        </a:rPr>
                        <a:t>NO</a:t>
                      </a:r>
                      <a:endParaRPr lang="tr-TR" sz="1100" dirty="0">
                        <a:solidFill>
                          <a:schemeClr val="bg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CİNSİ</a:t>
                      </a:r>
                      <a:endParaRPr lang="tr-TR" sz="1100" dirty="0">
                        <a:solidFill>
                          <a:schemeClr val="bg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ÖZELLİK</a:t>
                      </a:r>
                      <a:endParaRPr lang="tr-TR" sz="1100" dirty="0">
                        <a:solidFill>
                          <a:schemeClr val="bg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ADEDİ</a:t>
                      </a:r>
                      <a:endParaRPr lang="tr-TR" sz="1100" dirty="0">
                        <a:solidFill>
                          <a:schemeClr val="bg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extLst>
              </a:tr>
              <a:tr h="232816">
                <a:tc>
                  <a:txBody>
                    <a:bodyPr/>
                    <a:lstStyle/>
                    <a:p>
                      <a:pPr algn="ctr">
                        <a:lnSpc>
                          <a:spcPct val="107000"/>
                        </a:lnSpc>
                        <a:spcAft>
                          <a:spcPts val="0"/>
                        </a:spcAft>
                      </a:pPr>
                      <a:r>
                        <a:rPr lang="en-US" sz="1200">
                          <a:solidFill>
                            <a:schemeClr val="tx1"/>
                          </a:solidFill>
                          <a:effectLst/>
                          <a:latin typeface="Times New Roman" panose="02020603050405020304" pitchFamily="18" charset="0"/>
                          <a:cs typeface="Times New Roman" panose="02020603050405020304" pitchFamily="18" charset="0"/>
                        </a:rPr>
                        <a:t>1</a:t>
                      </a:r>
                      <a:endParaRPr lang="tr-TR" sz="110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Binek </a:t>
                      </a:r>
                      <a:r>
                        <a:rPr lang="tr-TR" sz="1200" dirty="0" smtClean="0">
                          <a:solidFill>
                            <a:schemeClr val="tx1"/>
                          </a:solidFill>
                          <a:effectLst/>
                          <a:latin typeface="Times New Roman" panose="02020603050405020304" pitchFamily="18" charset="0"/>
                          <a:cs typeface="Times New Roman" panose="02020603050405020304" pitchFamily="18" charset="0"/>
                        </a:rPr>
                        <a:t>O</a:t>
                      </a:r>
                      <a:r>
                        <a:rPr lang="en-US" sz="1200" dirty="0" smtClean="0">
                          <a:solidFill>
                            <a:schemeClr val="tx1"/>
                          </a:solidFill>
                          <a:effectLst/>
                          <a:latin typeface="Times New Roman" panose="02020603050405020304" pitchFamily="18" charset="0"/>
                          <a:cs typeface="Times New Roman" panose="02020603050405020304" pitchFamily="18" charset="0"/>
                        </a:rPr>
                        <a:t>tomobil</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ea typeface="+mn-ea"/>
                          <a:cs typeface="Times New Roman" panose="02020603050405020304" pitchFamily="18" charset="0"/>
                        </a:rPr>
                        <a:t>16</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en-US" sz="1200">
                          <a:solidFill>
                            <a:schemeClr val="tx1"/>
                          </a:solidFill>
                          <a:effectLst/>
                          <a:latin typeface="Times New Roman" panose="02020603050405020304" pitchFamily="18" charset="0"/>
                          <a:cs typeface="Times New Roman" panose="02020603050405020304" pitchFamily="18" charset="0"/>
                        </a:rPr>
                        <a:t>2</a:t>
                      </a:r>
                      <a:endParaRPr lang="tr-TR" sz="110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Minibüs</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ea typeface="+mn-ea"/>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3</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Pick-up</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ea typeface="+mn-ea"/>
                          <a:cs typeface="Times New Roman" panose="02020603050405020304" pitchFamily="18" charset="0"/>
                        </a:rPr>
                        <a:t>18</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4</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Panelvan Kamyon</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ea typeface="+mn-ea"/>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5</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Damperli </a:t>
                      </a:r>
                      <a:r>
                        <a:rPr lang="tr-TR" sz="1200" dirty="0" smtClean="0">
                          <a:solidFill>
                            <a:schemeClr val="tx1"/>
                          </a:solidFill>
                          <a:effectLst/>
                          <a:latin typeface="Times New Roman" panose="02020603050405020304" pitchFamily="18" charset="0"/>
                          <a:cs typeface="Times New Roman" panose="02020603050405020304" pitchFamily="18" charset="0"/>
                        </a:rPr>
                        <a:t>K</a:t>
                      </a:r>
                      <a:r>
                        <a:rPr lang="en-US" sz="1200" dirty="0" smtClean="0">
                          <a:solidFill>
                            <a:schemeClr val="tx1"/>
                          </a:solidFill>
                          <a:effectLst/>
                          <a:latin typeface="Times New Roman" panose="02020603050405020304" pitchFamily="18" charset="0"/>
                          <a:cs typeface="Times New Roman" panose="02020603050405020304" pitchFamily="18" charset="0"/>
                        </a:rPr>
                        <a:t>amyon</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ea typeface="+mn-ea"/>
                          <a:cs typeface="Times New Roman" panose="02020603050405020304" pitchFamily="18" charset="0"/>
                        </a:rPr>
                        <a:t>21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6</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Sabit </a:t>
                      </a:r>
                      <a:r>
                        <a:rPr lang="tr-TR" sz="1200" dirty="0" smtClean="0">
                          <a:solidFill>
                            <a:schemeClr val="tx1"/>
                          </a:solidFill>
                          <a:effectLst/>
                          <a:latin typeface="Times New Roman" panose="02020603050405020304" pitchFamily="18" charset="0"/>
                          <a:cs typeface="Times New Roman" panose="02020603050405020304" pitchFamily="18" charset="0"/>
                        </a:rPr>
                        <a:t>K</a:t>
                      </a:r>
                      <a:r>
                        <a:rPr lang="en-US" sz="1200" dirty="0" smtClean="0">
                          <a:solidFill>
                            <a:schemeClr val="tx1"/>
                          </a:solidFill>
                          <a:effectLst/>
                          <a:latin typeface="Times New Roman" panose="02020603050405020304" pitchFamily="18" charset="0"/>
                          <a:cs typeface="Times New Roman" panose="02020603050405020304" pitchFamily="18" charset="0"/>
                        </a:rPr>
                        <a:t>asa </a:t>
                      </a:r>
                      <a:r>
                        <a:rPr lang="tr-TR" sz="1200" dirty="0" smtClean="0">
                          <a:solidFill>
                            <a:schemeClr val="tx1"/>
                          </a:solidFill>
                          <a:effectLst/>
                          <a:latin typeface="Times New Roman" panose="02020603050405020304" pitchFamily="18" charset="0"/>
                          <a:cs typeface="Times New Roman" panose="02020603050405020304" pitchFamily="18" charset="0"/>
                        </a:rPr>
                        <a:t>K</a:t>
                      </a:r>
                      <a:r>
                        <a:rPr lang="en-US" sz="1200" dirty="0" smtClean="0">
                          <a:solidFill>
                            <a:schemeClr val="tx1"/>
                          </a:solidFill>
                          <a:effectLst/>
                          <a:latin typeface="Times New Roman" panose="02020603050405020304" pitchFamily="18" charset="0"/>
                          <a:cs typeface="Times New Roman" panose="02020603050405020304" pitchFamily="18" charset="0"/>
                        </a:rPr>
                        <a:t>amyon</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7</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Akaryakıt </a:t>
                      </a:r>
                      <a:r>
                        <a:rPr lang="tr-TR" sz="1200" dirty="0" smtClean="0">
                          <a:solidFill>
                            <a:schemeClr val="tx1"/>
                          </a:solidFill>
                          <a:effectLst/>
                          <a:latin typeface="Times New Roman" panose="02020603050405020304" pitchFamily="18" charset="0"/>
                          <a:cs typeface="Times New Roman" panose="02020603050405020304" pitchFamily="18" charset="0"/>
                        </a:rPr>
                        <a:t>T</a:t>
                      </a:r>
                      <a:r>
                        <a:rPr lang="en-US" sz="1200" dirty="0" smtClean="0">
                          <a:solidFill>
                            <a:schemeClr val="tx1"/>
                          </a:solidFill>
                          <a:effectLst/>
                          <a:latin typeface="Times New Roman" panose="02020603050405020304" pitchFamily="18" charset="0"/>
                          <a:cs typeface="Times New Roman" panose="02020603050405020304" pitchFamily="18" charset="0"/>
                        </a:rPr>
                        <a:t>ankeri</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ea typeface="+mn-ea"/>
                          <a:cs typeface="Times New Roman" panose="02020603050405020304" pitchFamily="18" charset="0"/>
                        </a:rPr>
                        <a:t>4</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8</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Su </a:t>
                      </a:r>
                      <a:r>
                        <a:rPr lang="tr-TR" sz="1200" dirty="0" smtClean="0">
                          <a:solidFill>
                            <a:schemeClr val="tx1"/>
                          </a:solidFill>
                          <a:effectLst/>
                          <a:latin typeface="Times New Roman" panose="02020603050405020304" pitchFamily="18" charset="0"/>
                          <a:cs typeface="Times New Roman" panose="02020603050405020304" pitchFamily="18" charset="0"/>
                        </a:rPr>
                        <a:t>T</a:t>
                      </a:r>
                      <a:r>
                        <a:rPr lang="en-US" sz="1200" dirty="0" smtClean="0">
                          <a:solidFill>
                            <a:schemeClr val="tx1"/>
                          </a:solidFill>
                          <a:effectLst/>
                          <a:latin typeface="Times New Roman" panose="02020603050405020304" pitchFamily="18" charset="0"/>
                          <a:cs typeface="Times New Roman" panose="02020603050405020304" pitchFamily="18" charset="0"/>
                        </a:rPr>
                        <a:t>ankeri</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a:solidFill>
                            <a:schemeClr val="tx1"/>
                          </a:solidFill>
                          <a:effectLst/>
                          <a:latin typeface="Times New Roman" panose="02020603050405020304" pitchFamily="18" charset="0"/>
                          <a:ea typeface="Calibri"/>
                          <a:cs typeface="Times New Roman" panose="02020603050405020304" pitchFamily="18" charset="0"/>
                        </a:rPr>
                        <a:t>3</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9</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Kuka </a:t>
                      </a:r>
                      <a:r>
                        <a:rPr lang="tr-TR" sz="1200" dirty="0" smtClean="0">
                          <a:solidFill>
                            <a:schemeClr val="tx1"/>
                          </a:solidFill>
                          <a:effectLst/>
                          <a:latin typeface="Times New Roman" panose="02020603050405020304" pitchFamily="18" charset="0"/>
                          <a:cs typeface="Times New Roman" panose="02020603050405020304" pitchFamily="18" charset="0"/>
                        </a:rPr>
                        <a:t>M</a:t>
                      </a:r>
                      <a:r>
                        <a:rPr lang="en-US" sz="1200" dirty="0" smtClean="0">
                          <a:solidFill>
                            <a:schemeClr val="tx1"/>
                          </a:solidFill>
                          <a:effectLst/>
                          <a:latin typeface="Times New Roman" panose="02020603050405020304" pitchFamily="18" charset="0"/>
                          <a:cs typeface="Times New Roman" panose="02020603050405020304" pitchFamily="18" charset="0"/>
                        </a:rPr>
                        <a:t>akinası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1</a:t>
                      </a:r>
                      <a:r>
                        <a:rPr lang="tr-TR" sz="1200" dirty="0" smtClean="0">
                          <a:solidFill>
                            <a:schemeClr val="tx1"/>
                          </a:solidFill>
                          <a:effectLst/>
                          <a:latin typeface="Times New Roman" panose="02020603050405020304" pitchFamily="18" charset="0"/>
                          <a:cs typeface="Times New Roman" panose="02020603050405020304" pitchFamily="18" charset="0"/>
                        </a:rPr>
                        <a:t>0</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Çekici</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3</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1</a:t>
                      </a:r>
                      <a:r>
                        <a:rPr lang="tr-TR" sz="1200" dirty="0" smtClean="0">
                          <a:solidFill>
                            <a:schemeClr val="tx1"/>
                          </a:solidFill>
                          <a:effectLst/>
                          <a:latin typeface="Times New Roman" panose="02020603050405020304" pitchFamily="18" charset="0"/>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D</a:t>
                      </a:r>
                      <a:r>
                        <a:rPr lang="en-US" sz="1200" dirty="0" err="1" smtClean="0">
                          <a:solidFill>
                            <a:schemeClr val="tx1"/>
                          </a:solidFill>
                          <a:effectLst/>
                          <a:latin typeface="Times New Roman" panose="02020603050405020304" pitchFamily="18" charset="0"/>
                          <a:cs typeface="Times New Roman" panose="02020603050405020304" pitchFamily="18" charset="0"/>
                        </a:rPr>
                        <a:t>orse</a:t>
                      </a:r>
                      <a:r>
                        <a:rPr lang="tr-TR" sz="1200" dirty="0" err="1" smtClean="0">
                          <a:solidFill>
                            <a:schemeClr val="tx1"/>
                          </a:solidFill>
                          <a:effectLst/>
                          <a:latin typeface="Times New Roman" panose="02020603050405020304" pitchFamily="18" charset="0"/>
                          <a:cs typeface="Times New Roman" panose="02020603050405020304" pitchFamily="18" charset="0"/>
                        </a:rPr>
                        <a:t>ler</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3</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1</a:t>
                      </a:r>
                      <a:r>
                        <a:rPr lang="tr-TR" sz="1200" dirty="0" smtClean="0">
                          <a:solidFill>
                            <a:schemeClr val="tx1"/>
                          </a:solidFill>
                          <a:effectLst/>
                          <a:latin typeface="Times New Roman" panose="02020603050405020304" pitchFamily="18" charset="0"/>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Traktör</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1</a:t>
                      </a:r>
                      <a:r>
                        <a:rPr lang="tr-TR" sz="1200" dirty="0" smtClean="0">
                          <a:solidFill>
                            <a:schemeClr val="tx1"/>
                          </a:solidFill>
                          <a:effectLst/>
                          <a:latin typeface="Times New Roman" panose="02020603050405020304" pitchFamily="18" charset="0"/>
                          <a:cs typeface="Times New Roman" panose="02020603050405020304" pitchFamily="18" charset="0"/>
                        </a:rPr>
                        <a:t>3</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Grayder</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10</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1</a:t>
                      </a:r>
                      <a:r>
                        <a:rPr lang="tr-TR" sz="1200" dirty="0" smtClean="0">
                          <a:solidFill>
                            <a:schemeClr val="tx1"/>
                          </a:solidFill>
                          <a:effectLst/>
                          <a:latin typeface="Times New Roman" panose="02020603050405020304" pitchFamily="18" charset="0"/>
                          <a:cs typeface="Times New Roman" panose="02020603050405020304" pitchFamily="18" charset="0"/>
                        </a:rPr>
                        <a:t>4</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Dozer</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1</a:t>
                      </a:r>
                      <a:r>
                        <a:rPr lang="tr-TR" sz="1200" dirty="0" smtClean="0">
                          <a:solidFill>
                            <a:schemeClr val="tx1"/>
                          </a:solidFill>
                          <a:effectLst/>
                          <a:latin typeface="Times New Roman" panose="02020603050405020304" pitchFamily="18" charset="0"/>
                          <a:cs typeface="Times New Roman" panose="02020603050405020304" pitchFamily="18" charset="0"/>
                        </a:rPr>
                        <a:t>5</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Loder</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ea typeface="+mn-ea"/>
                          <a:cs typeface="Times New Roman" panose="02020603050405020304" pitchFamily="18" charset="0"/>
                        </a:rPr>
                        <a:t>3</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16</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tr-TR" sz="1100" dirty="0" err="1" smtClean="0">
                          <a:solidFill>
                            <a:schemeClr val="tx1"/>
                          </a:solidFill>
                          <a:effectLst/>
                          <a:latin typeface="Times New Roman" panose="02020603050405020304" pitchFamily="18" charset="0"/>
                          <a:ea typeface="Calibri"/>
                          <a:cs typeface="Times New Roman" panose="02020603050405020304" pitchFamily="18" charset="0"/>
                        </a:rPr>
                        <a:t>Beko</a:t>
                      </a: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 </a:t>
                      </a:r>
                      <a:r>
                        <a:rPr lang="tr-TR" sz="1100" dirty="0" err="1" smtClean="0">
                          <a:solidFill>
                            <a:schemeClr val="tx1"/>
                          </a:solidFill>
                          <a:effectLst/>
                          <a:latin typeface="Times New Roman" panose="02020603050405020304" pitchFamily="18" charset="0"/>
                          <a:ea typeface="Calibri"/>
                          <a:cs typeface="Times New Roman" panose="02020603050405020304" pitchFamily="18" charset="0"/>
                        </a:rPr>
                        <a:t>loder</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100" dirty="0" err="1" smtClean="0">
                          <a:solidFill>
                            <a:schemeClr val="tx1"/>
                          </a:solidFill>
                          <a:effectLst/>
                          <a:latin typeface="Times New Roman" panose="02020603050405020304" pitchFamily="18" charset="0"/>
                          <a:cs typeface="Times New Roman" panose="02020603050405020304" pitchFamily="18" charset="0"/>
                        </a:rPr>
                        <a:t>Hizmet</a:t>
                      </a:r>
                      <a:r>
                        <a:rPr lang="en-US" sz="1100" dirty="0" smtClean="0">
                          <a:solidFill>
                            <a:schemeClr val="tx1"/>
                          </a:solidFill>
                          <a:effectLst/>
                          <a:latin typeface="Times New Roman" panose="02020603050405020304" pitchFamily="18" charset="0"/>
                          <a:cs typeface="Times New Roman" panose="02020603050405020304" pitchFamily="18" charset="0"/>
                        </a:rPr>
                        <a:t> </a:t>
                      </a:r>
                      <a:r>
                        <a:rPr lang="en-US" sz="1100" dirty="0" err="1" smtClean="0">
                          <a:solidFill>
                            <a:schemeClr val="tx1"/>
                          </a:solidFill>
                          <a:effectLst/>
                          <a:latin typeface="Times New Roman" panose="02020603050405020304" pitchFamily="18" charset="0"/>
                          <a:cs typeface="Times New Roman" panose="02020603050405020304" pitchFamily="18" charset="0"/>
                        </a:rPr>
                        <a:t>aracı</a:t>
                      </a:r>
                      <a:endParaRPr lang="tr-TR" sz="105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6</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2816">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1</a:t>
                      </a:r>
                      <a:r>
                        <a:rPr lang="tr-TR" sz="1200" dirty="0" smtClean="0">
                          <a:solidFill>
                            <a:schemeClr val="tx1"/>
                          </a:solidFill>
                          <a:effectLst/>
                          <a:latin typeface="Times New Roman" panose="02020603050405020304" pitchFamily="18" charset="0"/>
                          <a:cs typeface="Times New Roman" panose="02020603050405020304" pitchFamily="18" charset="0"/>
                        </a:rPr>
                        <a:t>7</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Ekskavatör</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5</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1</a:t>
                      </a:r>
                      <a:r>
                        <a:rPr lang="tr-TR" sz="1200" dirty="0" smtClean="0">
                          <a:solidFill>
                            <a:schemeClr val="tx1"/>
                          </a:solidFill>
                          <a:effectLst/>
                          <a:latin typeface="Times New Roman" panose="02020603050405020304" pitchFamily="18" charset="0"/>
                          <a:cs typeface="Times New Roman" panose="02020603050405020304" pitchFamily="18" charset="0"/>
                        </a:rPr>
                        <a:t>8</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Silindir</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ea typeface="+mn-ea"/>
                          <a:cs typeface="Times New Roman" panose="02020603050405020304" pitchFamily="18" charset="0"/>
                        </a:rPr>
                        <a:t>8</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1</a:t>
                      </a:r>
                      <a:r>
                        <a:rPr lang="tr-TR" sz="1200" dirty="0" smtClean="0">
                          <a:solidFill>
                            <a:schemeClr val="tx1"/>
                          </a:solidFill>
                          <a:effectLst/>
                          <a:latin typeface="Times New Roman" panose="02020603050405020304" pitchFamily="18" charset="0"/>
                          <a:cs typeface="Times New Roman" panose="02020603050405020304" pitchFamily="18" charset="0"/>
                        </a:rPr>
                        <a:t>9</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Çöp Kamyonu</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ea typeface="+mn-ea"/>
                          <a:cs typeface="Times New Roman" panose="02020603050405020304" pitchFamily="18" charset="0"/>
                        </a:rPr>
                        <a:t>20</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Çift Bölmeli Çöp Kamyonu</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ea typeface="Calibri"/>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2</a:t>
                      </a:r>
                      <a:r>
                        <a:rPr lang="tr-TR" sz="1200" dirty="0" smtClean="0">
                          <a:solidFill>
                            <a:schemeClr val="tx1"/>
                          </a:solidFill>
                          <a:effectLst/>
                          <a:latin typeface="Times New Roman" panose="02020603050405020304" pitchFamily="18" charset="0"/>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Asfalt </a:t>
                      </a:r>
                      <a:r>
                        <a:rPr lang="tr-TR" sz="1200" dirty="0" smtClean="0">
                          <a:solidFill>
                            <a:schemeClr val="tx1"/>
                          </a:solidFill>
                          <a:effectLst/>
                          <a:latin typeface="Times New Roman" panose="02020603050405020304" pitchFamily="18" charset="0"/>
                          <a:cs typeface="Times New Roman" panose="02020603050405020304" pitchFamily="18" charset="0"/>
                        </a:rPr>
                        <a:t>D</a:t>
                      </a:r>
                      <a:r>
                        <a:rPr lang="en-US" sz="1200" dirty="0" smtClean="0">
                          <a:solidFill>
                            <a:schemeClr val="tx1"/>
                          </a:solidFill>
                          <a:effectLst/>
                          <a:latin typeface="Times New Roman" panose="02020603050405020304" pitchFamily="18" charset="0"/>
                          <a:cs typeface="Times New Roman" panose="02020603050405020304" pitchFamily="18" charset="0"/>
                        </a:rPr>
                        <a:t>istribütörü</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2</a:t>
                      </a:r>
                      <a:r>
                        <a:rPr lang="tr-TR" sz="1200" dirty="0" smtClean="0">
                          <a:solidFill>
                            <a:schemeClr val="tx1"/>
                          </a:solidFill>
                          <a:effectLst/>
                          <a:latin typeface="Times New Roman" panose="02020603050405020304" pitchFamily="18" charset="0"/>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Roley </a:t>
                      </a:r>
                      <a:r>
                        <a:rPr lang="tr-TR" sz="1200" dirty="0" smtClean="0">
                          <a:solidFill>
                            <a:schemeClr val="tx1"/>
                          </a:solidFill>
                          <a:effectLst/>
                          <a:latin typeface="Times New Roman" panose="02020603050405020304" pitchFamily="18" charset="0"/>
                          <a:cs typeface="Times New Roman" panose="02020603050405020304" pitchFamily="18" charset="0"/>
                        </a:rPr>
                        <a:t>T</a:t>
                      </a:r>
                      <a:r>
                        <a:rPr lang="en-US" sz="1200" dirty="0" smtClean="0">
                          <a:solidFill>
                            <a:schemeClr val="tx1"/>
                          </a:solidFill>
                          <a:effectLst/>
                          <a:latin typeface="Times New Roman" panose="02020603050405020304" pitchFamily="18" charset="0"/>
                          <a:cs typeface="Times New Roman" panose="02020603050405020304" pitchFamily="18" charset="0"/>
                        </a:rPr>
                        <a:t>ank</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2</a:t>
                      </a:r>
                      <a:r>
                        <a:rPr lang="tr-TR" sz="1200" dirty="0" smtClean="0">
                          <a:solidFill>
                            <a:schemeClr val="tx1"/>
                          </a:solidFill>
                          <a:effectLst/>
                          <a:latin typeface="Times New Roman" panose="02020603050405020304" pitchFamily="18" charset="0"/>
                          <a:cs typeface="Times New Roman" panose="02020603050405020304" pitchFamily="18" charset="0"/>
                        </a:rPr>
                        <a:t>3</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Kar </a:t>
                      </a:r>
                      <a:r>
                        <a:rPr lang="tr-TR" sz="1200" dirty="0" smtClean="0">
                          <a:solidFill>
                            <a:schemeClr val="tx1"/>
                          </a:solidFill>
                          <a:effectLst/>
                          <a:latin typeface="Times New Roman" panose="02020603050405020304" pitchFamily="18" charset="0"/>
                          <a:cs typeface="Times New Roman" panose="02020603050405020304" pitchFamily="18" charset="0"/>
                        </a:rPr>
                        <a:t>M</a:t>
                      </a:r>
                      <a:r>
                        <a:rPr lang="en-US" sz="1200" dirty="0" smtClean="0">
                          <a:solidFill>
                            <a:schemeClr val="tx1"/>
                          </a:solidFill>
                          <a:effectLst/>
                          <a:latin typeface="Times New Roman" panose="02020603050405020304" pitchFamily="18" charset="0"/>
                          <a:cs typeface="Times New Roman" panose="02020603050405020304" pitchFamily="18" charset="0"/>
                        </a:rPr>
                        <a:t>akinası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2</a:t>
                      </a:r>
                      <a:r>
                        <a:rPr lang="tr-TR" sz="1200" dirty="0" smtClean="0">
                          <a:solidFill>
                            <a:schemeClr val="tx1"/>
                          </a:solidFill>
                          <a:effectLst/>
                          <a:latin typeface="Times New Roman" panose="02020603050405020304" pitchFamily="18" charset="0"/>
                          <a:cs typeface="Times New Roman" panose="02020603050405020304" pitchFamily="18" charset="0"/>
                        </a:rPr>
                        <a:t>4</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Yol Süpürme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ea typeface="+mn-ea"/>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2</a:t>
                      </a:r>
                      <a:r>
                        <a:rPr lang="tr-TR" sz="1200" dirty="0" smtClean="0">
                          <a:solidFill>
                            <a:schemeClr val="tx1"/>
                          </a:solidFill>
                          <a:effectLst/>
                          <a:latin typeface="Times New Roman" panose="02020603050405020304" pitchFamily="18" charset="0"/>
                          <a:cs typeface="Times New Roman" panose="02020603050405020304" pitchFamily="18" charset="0"/>
                        </a:rPr>
                        <a:t>5</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Asfalt Serici</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32816">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26</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Kaynak Kamyonu</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Hizmet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2816">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27</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Vidanjör</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Hizmet aracı</a:t>
                      </a: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2816">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28</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Diğer İş Makineleri</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Hizmet aracı</a:t>
                      </a: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19</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2816">
                <a:tc gridSpan="3">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TOPLAM</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ctr">
                        <a:lnSpc>
                          <a:spcPct val="107000"/>
                        </a:lnSpc>
                        <a:spcAft>
                          <a:spcPts val="0"/>
                        </a:spcAft>
                      </a:pPr>
                      <a:r>
                        <a:rPr lang="tr-TR" sz="1200" b="1" dirty="0" smtClean="0">
                          <a:solidFill>
                            <a:schemeClr val="tx1"/>
                          </a:solidFill>
                          <a:effectLst/>
                          <a:latin typeface="Times New Roman" panose="02020603050405020304" pitchFamily="18" charset="0"/>
                          <a:cs typeface="Times New Roman" panose="02020603050405020304" pitchFamily="18" charset="0"/>
                        </a:rPr>
                        <a:t>140</a:t>
                      </a:r>
                      <a:endParaRPr lang="tr-TR" sz="1100" b="1"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bl>
          </a:graphicData>
        </a:graphic>
      </p:graphicFrame>
      <p:sp>
        <p:nvSpPr>
          <p:cNvPr id="8" name="Dikdörtgen 7"/>
          <p:cNvSpPr/>
          <p:nvPr/>
        </p:nvSpPr>
        <p:spPr>
          <a:xfrm>
            <a:off x="1166813" y="1060450"/>
            <a:ext cx="4206875" cy="307975"/>
          </a:xfrm>
          <a:prstGeom prst="rect">
            <a:avLst/>
          </a:prstGeom>
          <a:solidFill>
            <a:schemeClr val="bg1"/>
          </a:solidFill>
        </p:spPr>
        <p:txBody>
          <a:bodyPr>
            <a:spAutoFit/>
          </a:bodyPr>
          <a:lstStyle/>
          <a:p>
            <a:pPr fontAlgn="auto">
              <a:spcBef>
                <a:spcPts val="0"/>
              </a:spcBef>
              <a:spcAft>
                <a:spcPts val="0"/>
              </a:spcAft>
              <a:defRPr/>
            </a:pPr>
            <a:r>
              <a:rPr lang="tr-TR" sz="1400" b="1" dirty="0">
                <a:solidFill>
                  <a:schemeClr val="accent1">
                    <a:lumMod val="75000"/>
                  </a:schemeClr>
                </a:solidFill>
                <a:latin typeface="Times New Roman" panose="02020603050405020304" pitchFamily="18" charset="0"/>
                <a:cs typeface="Times New Roman" panose="02020603050405020304" pitchFamily="18" charset="0"/>
              </a:rPr>
              <a:t>ARAÇ ve MAKİNA PARKI</a:t>
            </a:r>
          </a:p>
        </p:txBody>
      </p:sp>
      <p:sp>
        <p:nvSpPr>
          <p:cNvPr id="2" name="Metin kutusu 1"/>
          <p:cNvSpPr txBox="1"/>
          <p:nvPr/>
        </p:nvSpPr>
        <p:spPr>
          <a:xfrm>
            <a:off x="981075" y="777875"/>
            <a:ext cx="3486150" cy="368300"/>
          </a:xfrm>
          <a:prstGeom prst="rect">
            <a:avLst/>
          </a:prstGeom>
          <a:noFill/>
        </p:spPr>
        <p:txBody>
          <a:bodyPr>
            <a:spAutoFit/>
          </a:bodyPr>
          <a:lstStyle/>
          <a:p>
            <a:pPr fontAlgn="auto">
              <a:spcBef>
                <a:spcPts val="0"/>
              </a:spcBef>
              <a:spcAft>
                <a:spcPts val="0"/>
              </a:spcAft>
              <a:defRPr/>
            </a:pPr>
            <a:r>
              <a:rPr lang="tr-TR" b="1" dirty="0">
                <a:solidFill>
                  <a:schemeClr val="accent1">
                    <a:lumMod val="75000"/>
                  </a:schemeClr>
                </a:solidFill>
                <a:latin typeface="Times New Roman" panose="02020603050405020304" pitchFamily="18" charset="0"/>
                <a:cs typeface="Times New Roman" panose="02020603050405020304" pitchFamily="18" charset="0"/>
              </a:rPr>
              <a:t>C – FİZİKSEL KAYNAKLAR</a:t>
            </a:r>
          </a:p>
        </p:txBody>
      </p:sp>
      <p:sp>
        <p:nvSpPr>
          <p:cNvPr id="5" name="Slayt Numarası Yer Tutucusu 4"/>
          <p:cNvSpPr>
            <a:spLocks noGrp="1"/>
          </p:cNvSpPr>
          <p:nvPr>
            <p:ph type="sldNum" sz="quarter" idx="12"/>
          </p:nvPr>
        </p:nvSpPr>
        <p:spPr/>
        <p:txBody>
          <a:bodyPr/>
          <a:lstStyle/>
          <a:p>
            <a:pPr>
              <a:defRPr/>
            </a:pPr>
            <a:fld id="{57B4CF5A-C6E3-405B-B969-BDDE2E0D94ED}" type="slidenum">
              <a:rPr lang="tr-TR"/>
              <a:pPr>
                <a:defRPr/>
              </a:pPr>
              <a:t>13</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81075" y="498475"/>
            <a:ext cx="5734050"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928670" y="8561388"/>
            <a:ext cx="5715040" cy="276999"/>
          </a:xfrm>
          <a:prstGeom prst="rect">
            <a:avLst/>
          </a:prstGeom>
          <a:solidFill>
            <a:srgbClr val="30B2C0"/>
          </a:solidFill>
        </p:spPr>
        <p:txBody>
          <a:bodyPr wrap="square"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4"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graphicFrame>
        <p:nvGraphicFramePr>
          <p:cNvPr id="7" name="İçerik Yer Tutucusu 4"/>
          <p:cNvGraphicFramePr>
            <a:graphicFrameLocks noGrp="1"/>
          </p:cNvGraphicFramePr>
          <p:nvPr>
            <p:ph idx="1"/>
          </p:nvPr>
        </p:nvGraphicFramePr>
        <p:xfrm>
          <a:off x="1019175" y="1090589"/>
          <a:ext cx="5614746" cy="5994592"/>
        </p:xfrm>
        <a:graphic>
          <a:graphicData uri="http://schemas.openxmlformats.org/drawingml/2006/table">
            <a:tbl>
              <a:tblPr firstRow="1" firstCol="1" bandRow="1" bandCol="1">
                <a:tableStyleId>{5C22544A-7EE6-4342-B048-85BDC9FD1C3A}</a:tableStyleId>
              </a:tblPr>
              <a:tblGrid>
                <a:gridCol w="405024">
                  <a:extLst>
                    <a:ext uri="{9D8B030D-6E8A-4147-A177-3AD203B41FA5}"/>
                  </a:extLst>
                </a:gridCol>
                <a:gridCol w="1505890">
                  <a:extLst>
                    <a:ext uri="{9D8B030D-6E8A-4147-A177-3AD203B41FA5}"/>
                  </a:extLst>
                </a:gridCol>
                <a:gridCol w="538740">
                  <a:extLst>
                    <a:ext uri="{9D8B030D-6E8A-4147-A177-3AD203B41FA5}"/>
                  </a:extLst>
                </a:gridCol>
                <a:gridCol w="538740">
                  <a:extLst>
                    <a:ext uri="{9D8B030D-6E8A-4147-A177-3AD203B41FA5}"/>
                  </a:extLst>
                </a:gridCol>
                <a:gridCol w="606081">
                  <a:extLst>
                    <a:ext uri="{9D8B030D-6E8A-4147-A177-3AD203B41FA5}"/>
                  </a:extLst>
                </a:gridCol>
                <a:gridCol w="606081">
                  <a:extLst>
                    <a:ext uri="{9D8B030D-6E8A-4147-A177-3AD203B41FA5}"/>
                  </a:extLst>
                </a:gridCol>
                <a:gridCol w="538740">
                  <a:extLst>
                    <a:ext uri="{9D8B030D-6E8A-4147-A177-3AD203B41FA5}"/>
                  </a:extLst>
                </a:gridCol>
                <a:gridCol w="875450">
                  <a:extLst>
                    <a:ext uri="{9D8B030D-6E8A-4147-A177-3AD203B41FA5}"/>
                  </a:extLst>
                </a:gridCol>
              </a:tblGrid>
              <a:tr h="384217">
                <a:tc>
                  <a:txBody>
                    <a:bodyPr/>
                    <a:lstStyle/>
                    <a:p>
                      <a:pPr algn="ctr">
                        <a:lnSpc>
                          <a:spcPct val="107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NO</a:t>
                      </a:r>
                      <a:endParaRPr lang="tr-TR" sz="1100" dirty="0">
                        <a:solidFill>
                          <a:schemeClr val="bg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ARACIN CİNSİ</a:t>
                      </a:r>
                      <a:endParaRPr lang="tr-TR" sz="1100" dirty="0">
                        <a:solidFill>
                          <a:schemeClr val="bg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0-5 YAŞ</a:t>
                      </a:r>
                      <a:endParaRPr lang="tr-TR" sz="1100" dirty="0">
                        <a:solidFill>
                          <a:schemeClr val="bg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6-10 YAŞ</a:t>
                      </a:r>
                      <a:endParaRPr lang="tr-TR" sz="1100" dirty="0">
                        <a:solidFill>
                          <a:schemeClr val="bg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11-15 YAŞ</a:t>
                      </a:r>
                      <a:endParaRPr lang="tr-TR" sz="1100" dirty="0">
                        <a:solidFill>
                          <a:schemeClr val="bg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16-20 YAŞ</a:t>
                      </a:r>
                      <a:endParaRPr lang="tr-TR" sz="1100" dirty="0">
                        <a:solidFill>
                          <a:schemeClr val="bg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21+ YAŞ</a:t>
                      </a:r>
                      <a:endParaRPr lang="tr-TR" sz="1100" dirty="0">
                        <a:solidFill>
                          <a:schemeClr val="bg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en-US" sz="1200" dirty="0">
                          <a:solidFill>
                            <a:schemeClr val="bg1"/>
                          </a:solidFill>
                          <a:effectLst/>
                          <a:latin typeface="Times New Roman" panose="02020603050405020304" pitchFamily="18" charset="0"/>
                          <a:cs typeface="Times New Roman" panose="02020603050405020304" pitchFamily="18" charset="0"/>
                        </a:rPr>
                        <a:t>ADET</a:t>
                      </a:r>
                      <a:endParaRPr lang="tr-TR" sz="1100" dirty="0">
                        <a:solidFill>
                          <a:schemeClr val="bg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extLst>
              </a:tr>
              <a:tr h="192109">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Binek </a:t>
                      </a:r>
                      <a:r>
                        <a:rPr lang="tr-TR" sz="1200" dirty="0" smtClean="0">
                          <a:solidFill>
                            <a:schemeClr val="tx1"/>
                          </a:solidFill>
                          <a:effectLst/>
                          <a:latin typeface="Times New Roman" panose="02020603050405020304" pitchFamily="18" charset="0"/>
                          <a:cs typeface="Times New Roman" panose="02020603050405020304" pitchFamily="18" charset="0"/>
                        </a:rPr>
                        <a:t>O</a:t>
                      </a:r>
                      <a:r>
                        <a:rPr lang="en-US" sz="1200" dirty="0" smtClean="0">
                          <a:solidFill>
                            <a:schemeClr val="tx1"/>
                          </a:solidFill>
                          <a:effectLst/>
                          <a:latin typeface="Times New Roman" panose="02020603050405020304" pitchFamily="18" charset="0"/>
                          <a:cs typeface="Times New Roman" panose="02020603050405020304" pitchFamily="18" charset="0"/>
                        </a:rPr>
                        <a:t>tomobil</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7</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7</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ea typeface="+mn-ea"/>
                          <a:cs typeface="Times New Roman" panose="02020603050405020304" pitchFamily="18" charset="0"/>
                        </a:rPr>
                        <a:t>16</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en-US" sz="1200">
                          <a:solidFill>
                            <a:schemeClr val="tx1"/>
                          </a:solidFill>
                          <a:effectLst/>
                          <a:latin typeface="Times New Roman" panose="02020603050405020304" pitchFamily="18" charset="0"/>
                          <a:cs typeface="Times New Roman" panose="02020603050405020304" pitchFamily="18" charset="0"/>
                        </a:rPr>
                        <a:t>2</a:t>
                      </a:r>
                      <a:endParaRPr lang="tr-TR" sz="110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Minibüs</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3</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Pick-up</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ea typeface="+mn-ea"/>
                          <a:cs typeface="Times New Roman" panose="02020603050405020304" pitchFamily="18" charset="0"/>
                        </a:rPr>
                        <a:t>7</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6</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4</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18</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4</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Hafif </a:t>
                      </a:r>
                      <a:r>
                        <a:rPr lang="tr-TR" sz="1200" dirty="0" smtClean="0">
                          <a:solidFill>
                            <a:schemeClr val="tx1"/>
                          </a:solidFill>
                          <a:effectLst/>
                          <a:latin typeface="Times New Roman" panose="02020603050405020304" pitchFamily="18" charset="0"/>
                          <a:cs typeface="Times New Roman" panose="02020603050405020304" pitchFamily="18" charset="0"/>
                        </a:rPr>
                        <a:t>T</a:t>
                      </a:r>
                      <a:r>
                        <a:rPr lang="es-ES" sz="1200" dirty="0" smtClean="0">
                          <a:solidFill>
                            <a:schemeClr val="tx1"/>
                          </a:solidFill>
                          <a:effectLst/>
                          <a:latin typeface="Times New Roman" panose="02020603050405020304" pitchFamily="18" charset="0"/>
                          <a:cs typeface="Times New Roman" panose="02020603050405020304" pitchFamily="18" charset="0"/>
                        </a:rPr>
                        <a:t>icari</a:t>
                      </a:r>
                      <a:r>
                        <a:rPr lang="tr-TR" sz="1200" dirty="0" smtClean="0">
                          <a:solidFill>
                            <a:schemeClr val="tx1"/>
                          </a:solidFill>
                          <a:effectLst/>
                          <a:latin typeface="Times New Roman" panose="02020603050405020304" pitchFamily="18" charset="0"/>
                          <a:cs typeface="Times New Roman" panose="02020603050405020304" pitchFamily="18" charset="0"/>
                        </a:rPr>
                        <a:t> Araç</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s-E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5</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Damperli </a:t>
                      </a:r>
                      <a:r>
                        <a:rPr lang="tr-TR" sz="1200" dirty="0" smtClean="0">
                          <a:solidFill>
                            <a:schemeClr val="tx1"/>
                          </a:solidFill>
                          <a:effectLst/>
                          <a:latin typeface="Times New Roman" panose="02020603050405020304" pitchFamily="18" charset="0"/>
                          <a:cs typeface="Times New Roman" panose="02020603050405020304" pitchFamily="18" charset="0"/>
                        </a:rPr>
                        <a:t>K</a:t>
                      </a:r>
                      <a:r>
                        <a:rPr lang="en-US" sz="1200" dirty="0" smtClean="0">
                          <a:solidFill>
                            <a:schemeClr val="tx1"/>
                          </a:solidFill>
                          <a:effectLst/>
                          <a:latin typeface="Times New Roman" panose="02020603050405020304" pitchFamily="18" charset="0"/>
                          <a:cs typeface="Times New Roman" panose="02020603050405020304" pitchFamily="18" charset="0"/>
                        </a:rPr>
                        <a:t>amyon</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7</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3</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3</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6</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20</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6</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Sabit </a:t>
                      </a:r>
                      <a:r>
                        <a:rPr lang="tr-TR" sz="1200" dirty="0" smtClean="0">
                          <a:solidFill>
                            <a:schemeClr val="tx1"/>
                          </a:solidFill>
                          <a:effectLst/>
                          <a:latin typeface="Times New Roman" panose="02020603050405020304" pitchFamily="18" charset="0"/>
                          <a:cs typeface="Times New Roman" panose="02020603050405020304" pitchFamily="18" charset="0"/>
                        </a:rPr>
                        <a:t>K</a:t>
                      </a:r>
                      <a:r>
                        <a:rPr lang="en-US" sz="1200" dirty="0" smtClean="0">
                          <a:solidFill>
                            <a:schemeClr val="tx1"/>
                          </a:solidFill>
                          <a:effectLst/>
                          <a:latin typeface="Times New Roman" panose="02020603050405020304" pitchFamily="18" charset="0"/>
                          <a:cs typeface="Times New Roman" panose="02020603050405020304" pitchFamily="18" charset="0"/>
                        </a:rPr>
                        <a:t>asa </a:t>
                      </a:r>
                      <a:r>
                        <a:rPr lang="tr-TR" sz="1200" dirty="0" smtClean="0">
                          <a:solidFill>
                            <a:schemeClr val="tx1"/>
                          </a:solidFill>
                          <a:effectLst/>
                          <a:latin typeface="Times New Roman" panose="02020603050405020304" pitchFamily="18" charset="0"/>
                          <a:cs typeface="Times New Roman" panose="02020603050405020304" pitchFamily="18" charset="0"/>
                        </a:rPr>
                        <a:t>K</a:t>
                      </a:r>
                      <a:r>
                        <a:rPr lang="en-US" sz="1200" dirty="0" smtClean="0">
                          <a:solidFill>
                            <a:schemeClr val="tx1"/>
                          </a:solidFill>
                          <a:effectLst/>
                          <a:latin typeface="Times New Roman" panose="02020603050405020304" pitchFamily="18" charset="0"/>
                          <a:cs typeface="Times New Roman" panose="02020603050405020304" pitchFamily="18" charset="0"/>
                        </a:rPr>
                        <a:t>amyon</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r>
                        <a:rPr lang="tr-TR" sz="1200" dirty="0" smtClean="0">
                          <a:solidFill>
                            <a:schemeClr val="tx1"/>
                          </a:solidFill>
                          <a:effectLst/>
                          <a:latin typeface="Times New Roman" panose="02020603050405020304" pitchFamily="18" charset="0"/>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a:solidFill>
                            <a:schemeClr val="tx1"/>
                          </a:solidFill>
                          <a:effectLst/>
                          <a:latin typeface="Times New Roman" panose="02020603050405020304" pitchFamily="18" charset="0"/>
                          <a:cs typeface="Times New Roman" panose="02020603050405020304" pitchFamily="18" charset="0"/>
                        </a:rPr>
                        <a:t> </a:t>
                      </a:r>
                      <a:endParaRPr lang="tr-TR" sz="110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7</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Akaryakıt </a:t>
                      </a:r>
                      <a:r>
                        <a:rPr lang="tr-TR" sz="1200" dirty="0" smtClean="0">
                          <a:solidFill>
                            <a:schemeClr val="tx1"/>
                          </a:solidFill>
                          <a:effectLst/>
                          <a:latin typeface="Times New Roman" panose="02020603050405020304" pitchFamily="18" charset="0"/>
                          <a:cs typeface="Times New Roman" panose="02020603050405020304" pitchFamily="18" charset="0"/>
                        </a:rPr>
                        <a:t>T</a:t>
                      </a:r>
                      <a:r>
                        <a:rPr lang="en-US" sz="1200" dirty="0" smtClean="0">
                          <a:solidFill>
                            <a:schemeClr val="tx1"/>
                          </a:solidFill>
                          <a:effectLst/>
                          <a:latin typeface="Times New Roman" panose="02020603050405020304" pitchFamily="18" charset="0"/>
                          <a:cs typeface="Times New Roman" panose="02020603050405020304" pitchFamily="18" charset="0"/>
                        </a:rPr>
                        <a:t>ankeri</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2</a:t>
                      </a: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2</a:t>
                      </a: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4</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8</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Su </a:t>
                      </a:r>
                      <a:r>
                        <a:rPr lang="tr-TR" sz="1200" dirty="0" smtClean="0">
                          <a:solidFill>
                            <a:schemeClr val="tx1"/>
                          </a:solidFill>
                          <a:effectLst/>
                          <a:latin typeface="Times New Roman" panose="02020603050405020304" pitchFamily="18" charset="0"/>
                          <a:cs typeface="Times New Roman" panose="02020603050405020304" pitchFamily="18" charset="0"/>
                        </a:rPr>
                        <a:t>T</a:t>
                      </a:r>
                      <a:r>
                        <a:rPr lang="en-US" sz="1200" dirty="0" smtClean="0">
                          <a:solidFill>
                            <a:schemeClr val="tx1"/>
                          </a:solidFill>
                          <a:effectLst/>
                          <a:latin typeface="Times New Roman" panose="02020603050405020304" pitchFamily="18" charset="0"/>
                          <a:cs typeface="Times New Roman" panose="02020603050405020304" pitchFamily="18" charset="0"/>
                        </a:rPr>
                        <a:t>ankeri</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 3</a:t>
                      </a: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a:solidFill>
                            <a:schemeClr val="tx1"/>
                          </a:solidFill>
                          <a:effectLst/>
                          <a:latin typeface="Times New Roman" panose="02020603050405020304" pitchFamily="18" charset="0"/>
                          <a:ea typeface="Calibri"/>
                          <a:cs typeface="Times New Roman" panose="02020603050405020304" pitchFamily="18" charset="0"/>
                        </a:rPr>
                        <a:t>3</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ea typeface="+mn-ea"/>
                          <a:cs typeface="Times New Roman" panose="02020603050405020304" pitchFamily="18" charset="0"/>
                        </a:rPr>
                        <a:t>9</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Kuka </a:t>
                      </a:r>
                      <a:r>
                        <a:rPr lang="tr-TR" sz="1200" dirty="0" smtClean="0">
                          <a:solidFill>
                            <a:schemeClr val="tx1"/>
                          </a:solidFill>
                          <a:effectLst/>
                          <a:latin typeface="Times New Roman" panose="02020603050405020304" pitchFamily="18" charset="0"/>
                          <a:cs typeface="Times New Roman" panose="02020603050405020304" pitchFamily="18" charset="0"/>
                        </a:rPr>
                        <a:t>M</a:t>
                      </a:r>
                      <a:r>
                        <a:rPr lang="en-US" sz="1200" dirty="0" smtClean="0">
                          <a:solidFill>
                            <a:schemeClr val="tx1"/>
                          </a:solidFill>
                          <a:effectLst/>
                          <a:latin typeface="Times New Roman" panose="02020603050405020304" pitchFamily="18" charset="0"/>
                          <a:cs typeface="Times New Roman" panose="02020603050405020304" pitchFamily="18" charset="0"/>
                        </a:rPr>
                        <a:t>akinası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r>
                        <a:rPr lang="tr-TR" sz="1200" dirty="0" smtClean="0">
                          <a:solidFill>
                            <a:schemeClr val="tx1"/>
                          </a:solidFill>
                          <a:effectLst/>
                          <a:latin typeface="Times New Roman" panose="02020603050405020304" pitchFamily="18" charset="0"/>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10</a:t>
                      </a: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Çekici</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3</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1</a:t>
                      </a:r>
                      <a:r>
                        <a:rPr lang="tr-TR" sz="1200" dirty="0" smtClean="0">
                          <a:solidFill>
                            <a:schemeClr val="tx1"/>
                          </a:solidFill>
                          <a:effectLst/>
                          <a:latin typeface="Times New Roman" panose="02020603050405020304" pitchFamily="18" charset="0"/>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Dorse</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r>
                        <a:rPr lang="tr-TR" sz="1200" dirty="0" smtClean="0">
                          <a:solidFill>
                            <a:schemeClr val="tx1"/>
                          </a:solidFill>
                          <a:effectLst/>
                          <a:latin typeface="Times New Roman" panose="02020603050405020304" pitchFamily="18" charset="0"/>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3</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1</a:t>
                      </a:r>
                      <a:r>
                        <a:rPr lang="tr-TR" sz="1200" dirty="0" smtClean="0">
                          <a:solidFill>
                            <a:schemeClr val="tx1"/>
                          </a:solidFill>
                          <a:effectLst/>
                          <a:latin typeface="Times New Roman" panose="02020603050405020304" pitchFamily="18" charset="0"/>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Traktör</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1</a:t>
                      </a: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1</a:t>
                      </a:r>
                      <a:r>
                        <a:rPr lang="tr-TR" sz="1200" dirty="0" smtClean="0">
                          <a:solidFill>
                            <a:schemeClr val="tx1"/>
                          </a:solidFill>
                          <a:effectLst/>
                          <a:latin typeface="Times New Roman" panose="02020603050405020304" pitchFamily="18" charset="0"/>
                          <a:cs typeface="Times New Roman" panose="02020603050405020304" pitchFamily="18" charset="0"/>
                        </a:rPr>
                        <a:t>3</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Grayder</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4</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10</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1</a:t>
                      </a:r>
                      <a:r>
                        <a:rPr lang="tr-TR" sz="1200" dirty="0" smtClean="0">
                          <a:solidFill>
                            <a:schemeClr val="tx1"/>
                          </a:solidFill>
                          <a:effectLst/>
                          <a:latin typeface="Times New Roman" panose="02020603050405020304" pitchFamily="18" charset="0"/>
                          <a:cs typeface="Times New Roman" panose="02020603050405020304" pitchFamily="18" charset="0"/>
                        </a:rPr>
                        <a:t>4</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Dozer</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2</a:t>
                      </a: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1</a:t>
                      </a:r>
                      <a:r>
                        <a:rPr lang="tr-TR" sz="1200" dirty="0" smtClean="0">
                          <a:solidFill>
                            <a:schemeClr val="tx1"/>
                          </a:solidFill>
                          <a:effectLst/>
                          <a:latin typeface="Times New Roman" panose="02020603050405020304" pitchFamily="18" charset="0"/>
                          <a:cs typeface="Times New Roman" panose="02020603050405020304" pitchFamily="18" charset="0"/>
                        </a:rPr>
                        <a:t>5</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Loder</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3</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ea typeface="+mn-ea"/>
                          <a:cs typeface="Times New Roman" panose="02020603050405020304" pitchFamily="18" charset="0"/>
                        </a:rPr>
                        <a:t>3</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1</a:t>
                      </a:r>
                      <a:r>
                        <a:rPr lang="tr-TR" sz="1200" dirty="0" smtClean="0">
                          <a:solidFill>
                            <a:schemeClr val="tx1"/>
                          </a:solidFill>
                          <a:effectLst/>
                          <a:latin typeface="Times New Roman" panose="02020603050405020304" pitchFamily="18" charset="0"/>
                          <a:cs typeface="Times New Roman" panose="02020603050405020304" pitchFamily="18" charset="0"/>
                        </a:rPr>
                        <a:t>6</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Ekskavatör</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3</a:t>
                      </a: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2</a:t>
                      </a: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5</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1</a:t>
                      </a:r>
                      <a:r>
                        <a:rPr lang="tr-TR" sz="1200" dirty="0" smtClean="0">
                          <a:solidFill>
                            <a:schemeClr val="tx1"/>
                          </a:solidFill>
                          <a:effectLst/>
                          <a:latin typeface="Times New Roman" panose="02020603050405020304" pitchFamily="18" charset="0"/>
                          <a:cs typeface="Times New Roman" panose="02020603050405020304" pitchFamily="18" charset="0"/>
                        </a:rPr>
                        <a:t>7</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Silindir</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3</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3</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8</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1</a:t>
                      </a:r>
                      <a:r>
                        <a:rPr lang="tr-TR" sz="1200" dirty="0" smtClean="0">
                          <a:solidFill>
                            <a:schemeClr val="tx1"/>
                          </a:solidFill>
                          <a:effectLst/>
                          <a:latin typeface="Times New Roman" panose="02020603050405020304" pitchFamily="18" charset="0"/>
                          <a:cs typeface="Times New Roman" panose="02020603050405020304" pitchFamily="18" charset="0"/>
                        </a:rPr>
                        <a:t>8</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Çöp Kamyonu</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ea typeface="+mn-ea"/>
                          <a:cs typeface="Times New Roman" panose="02020603050405020304" pitchFamily="18" charset="0"/>
                        </a:rPr>
                        <a:t>19</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Çift Böl.Çöp Kamyon</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r>
                        <a:rPr lang="tr-TR" sz="1200" dirty="0" smtClean="0">
                          <a:solidFill>
                            <a:schemeClr val="tx1"/>
                          </a:solidFill>
                          <a:effectLst/>
                          <a:latin typeface="Times New Roman" panose="02020603050405020304" pitchFamily="18" charset="0"/>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2</a:t>
                      </a:r>
                      <a:r>
                        <a:rPr lang="tr-TR" sz="1200" dirty="0" smtClean="0">
                          <a:solidFill>
                            <a:schemeClr val="tx1"/>
                          </a:solidFill>
                          <a:effectLst/>
                          <a:latin typeface="Times New Roman" panose="02020603050405020304" pitchFamily="18" charset="0"/>
                          <a:cs typeface="Times New Roman" panose="02020603050405020304" pitchFamily="18" charset="0"/>
                        </a:rPr>
                        <a:t>0</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Asfalt </a:t>
                      </a:r>
                      <a:r>
                        <a:rPr lang="tr-TR" sz="1200" dirty="0" smtClean="0">
                          <a:solidFill>
                            <a:schemeClr val="tx1"/>
                          </a:solidFill>
                          <a:effectLst/>
                          <a:latin typeface="Times New Roman" panose="02020603050405020304" pitchFamily="18" charset="0"/>
                          <a:cs typeface="Times New Roman" panose="02020603050405020304" pitchFamily="18" charset="0"/>
                        </a:rPr>
                        <a:t>D</a:t>
                      </a:r>
                      <a:r>
                        <a:rPr lang="en-US" sz="1200" dirty="0" smtClean="0">
                          <a:solidFill>
                            <a:schemeClr val="tx1"/>
                          </a:solidFill>
                          <a:effectLst/>
                          <a:latin typeface="Times New Roman" panose="02020603050405020304" pitchFamily="18" charset="0"/>
                          <a:cs typeface="Times New Roman" panose="02020603050405020304" pitchFamily="18" charset="0"/>
                        </a:rPr>
                        <a:t>istribütörü</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r>
                        <a:rPr lang="tr-TR" sz="1200" dirty="0" smtClean="0">
                          <a:solidFill>
                            <a:schemeClr val="tx1"/>
                          </a:solidFill>
                          <a:effectLst/>
                          <a:latin typeface="Times New Roman" panose="02020603050405020304" pitchFamily="18" charset="0"/>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a:solidFill>
                            <a:schemeClr val="tx1"/>
                          </a:solidFill>
                          <a:effectLst/>
                          <a:latin typeface="Times New Roman" panose="02020603050405020304" pitchFamily="18" charset="0"/>
                          <a:cs typeface="Times New Roman" panose="02020603050405020304" pitchFamily="18" charset="0"/>
                        </a:rPr>
                        <a:t> </a:t>
                      </a:r>
                      <a:endParaRPr lang="tr-TR" sz="110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2</a:t>
                      </a:r>
                      <a:r>
                        <a:rPr lang="tr-TR" sz="1200" dirty="0" smtClean="0">
                          <a:solidFill>
                            <a:schemeClr val="tx1"/>
                          </a:solidFill>
                          <a:effectLst/>
                          <a:latin typeface="Times New Roman" panose="02020603050405020304" pitchFamily="18" charset="0"/>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Roley </a:t>
                      </a:r>
                      <a:r>
                        <a:rPr lang="tr-TR" sz="1200" dirty="0" smtClean="0">
                          <a:solidFill>
                            <a:schemeClr val="tx1"/>
                          </a:solidFill>
                          <a:effectLst/>
                          <a:latin typeface="Times New Roman" panose="02020603050405020304" pitchFamily="18" charset="0"/>
                          <a:cs typeface="Times New Roman" panose="02020603050405020304" pitchFamily="18" charset="0"/>
                        </a:rPr>
                        <a:t>T</a:t>
                      </a:r>
                      <a:r>
                        <a:rPr lang="en-US" sz="1200" dirty="0" smtClean="0">
                          <a:solidFill>
                            <a:schemeClr val="tx1"/>
                          </a:solidFill>
                          <a:effectLst/>
                          <a:latin typeface="Times New Roman" panose="02020603050405020304" pitchFamily="18" charset="0"/>
                          <a:cs typeface="Times New Roman" panose="02020603050405020304" pitchFamily="18" charset="0"/>
                        </a:rPr>
                        <a:t>ank</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1</a:t>
                      </a: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ea typeface="Calibri"/>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2</a:t>
                      </a:r>
                      <a:r>
                        <a:rPr lang="tr-TR" sz="1200" dirty="0" smtClean="0">
                          <a:solidFill>
                            <a:schemeClr val="tx1"/>
                          </a:solidFill>
                          <a:effectLst/>
                          <a:latin typeface="Times New Roman" panose="02020603050405020304" pitchFamily="18" charset="0"/>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Kar </a:t>
                      </a:r>
                      <a:r>
                        <a:rPr lang="tr-TR" sz="1200" dirty="0" smtClean="0">
                          <a:solidFill>
                            <a:schemeClr val="tx1"/>
                          </a:solidFill>
                          <a:effectLst/>
                          <a:latin typeface="Times New Roman" panose="02020603050405020304" pitchFamily="18" charset="0"/>
                          <a:cs typeface="Times New Roman" panose="02020603050405020304" pitchFamily="18" charset="0"/>
                        </a:rPr>
                        <a:t>M</a:t>
                      </a:r>
                      <a:r>
                        <a:rPr lang="en-US" sz="1200" dirty="0" smtClean="0">
                          <a:solidFill>
                            <a:schemeClr val="tx1"/>
                          </a:solidFill>
                          <a:effectLst/>
                          <a:latin typeface="Times New Roman" panose="02020603050405020304" pitchFamily="18" charset="0"/>
                          <a:cs typeface="Times New Roman" panose="02020603050405020304" pitchFamily="18" charset="0"/>
                        </a:rPr>
                        <a:t>akinası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1</a:t>
                      </a: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2</a:t>
                      </a:r>
                      <a:r>
                        <a:rPr lang="tr-TR" sz="1200" dirty="0" smtClean="0">
                          <a:solidFill>
                            <a:schemeClr val="tx1"/>
                          </a:solidFill>
                          <a:effectLst/>
                          <a:latin typeface="Times New Roman" panose="02020603050405020304" pitchFamily="18" charset="0"/>
                          <a:cs typeface="Times New Roman" panose="02020603050405020304" pitchFamily="18" charset="0"/>
                        </a:rPr>
                        <a:t>3</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Yol Süpürme Aracı</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109">
                <a:tc>
                  <a:txBody>
                    <a:bodyPr/>
                    <a:lstStyle/>
                    <a:p>
                      <a:pPr algn="ctr">
                        <a:lnSpc>
                          <a:spcPct val="107000"/>
                        </a:lnSpc>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2</a:t>
                      </a:r>
                      <a:r>
                        <a:rPr lang="tr-TR" sz="1200" dirty="0" smtClean="0">
                          <a:solidFill>
                            <a:schemeClr val="tx1"/>
                          </a:solidFill>
                          <a:effectLst/>
                          <a:latin typeface="Times New Roman" panose="02020603050405020304" pitchFamily="18" charset="0"/>
                          <a:cs typeface="Times New Roman" panose="02020603050405020304" pitchFamily="18" charset="0"/>
                        </a:rPr>
                        <a:t>4</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Asfalt Serici</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200" dirty="0" smtClean="0">
                          <a:solidFill>
                            <a:schemeClr val="tx1"/>
                          </a:solidFill>
                          <a:effectLst/>
                          <a:latin typeface="Times New Roman" panose="02020603050405020304" pitchFamily="18" charset="0"/>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81242">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25</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Kaynak Kamyonu</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1242">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26</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Vidanjör</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1242">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27</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tr-TR" sz="1100" dirty="0" err="1" smtClean="0">
                          <a:solidFill>
                            <a:schemeClr val="tx1"/>
                          </a:solidFill>
                          <a:effectLst/>
                          <a:latin typeface="Times New Roman" panose="02020603050405020304" pitchFamily="18" charset="0"/>
                          <a:ea typeface="Calibri"/>
                          <a:cs typeface="Times New Roman" panose="02020603050405020304" pitchFamily="18" charset="0"/>
                        </a:rPr>
                        <a:t>Beko</a:t>
                      </a: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 </a:t>
                      </a:r>
                      <a:r>
                        <a:rPr lang="tr-TR" sz="1100" dirty="0" err="1" smtClean="0">
                          <a:solidFill>
                            <a:schemeClr val="tx1"/>
                          </a:solidFill>
                          <a:effectLst/>
                          <a:latin typeface="Times New Roman" panose="02020603050405020304" pitchFamily="18" charset="0"/>
                          <a:ea typeface="Calibri"/>
                          <a:cs typeface="Times New Roman" panose="02020603050405020304" pitchFamily="18" charset="0"/>
                        </a:rPr>
                        <a:t>loder</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3</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2</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6</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1242">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28</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Diğer İş Makineleri</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dirty="0" smtClean="0">
                          <a:solidFill>
                            <a:schemeClr val="tx1"/>
                          </a:solidFill>
                          <a:effectLst/>
                          <a:latin typeface="Times New Roman" panose="02020603050405020304" pitchFamily="18" charset="0"/>
                          <a:ea typeface="Calibri"/>
                          <a:cs typeface="Times New Roman" panose="02020603050405020304" pitchFamily="18" charset="0"/>
                        </a:rPr>
                        <a:t>19</a:t>
                      </a:r>
                      <a:endParaRPr lang="tr-TR" sz="1100"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1242">
                <a:tc gridSpan="2">
                  <a:txBody>
                    <a:bodyPr/>
                    <a:lstStyle/>
                    <a:p>
                      <a:pPr algn="ctr">
                        <a:lnSpc>
                          <a:spcPct val="107000"/>
                        </a:lnSpc>
                        <a:spcAft>
                          <a:spcPts val="0"/>
                        </a:spcAft>
                      </a:pPr>
                      <a:r>
                        <a:rPr lang="tr-TR" sz="1100" b="1" dirty="0" smtClean="0">
                          <a:solidFill>
                            <a:schemeClr val="tx1"/>
                          </a:solidFill>
                          <a:effectLst/>
                          <a:latin typeface="Times New Roman" panose="02020603050405020304" pitchFamily="18" charset="0"/>
                          <a:ea typeface="Calibri"/>
                          <a:cs typeface="Times New Roman" panose="02020603050405020304" pitchFamily="18" charset="0"/>
                        </a:rPr>
                        <a:t>TOPLAM</a:t>
                      </a:r>
                      <a:endParaRPr lang="tr-TR" sz="1100" b="1"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07000"/>
                        </a:lnSpc>
                        <a:spcAft>
                          <a:spcPts val="0"/>
                        </a:spcAft>
                      </a:pPr>
                      <a:endParaRPr lang="tr-TR" sz="1100" b="1"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b="1" dirty="0" smtClean="0">
                          <a:solidFill>
                            <a:schemeClr val="tx1"/>
                          </a:solidFill>
                          <a:effectLst/>
                          <a:latin typeface="Times New Roman" panose="02020603050405020304" pitchFamily="18" charset="0"/>
                          <a:ea typeface="Calibri"/>
                          <a:cs typeface="Times New Roman" panose="02020603050405020304" pitchFamily="18" charset="0"/>
                        </a:rPr>
                        <a:t>24</a:t>
                      </a:r>
                      <a:endParaRPr lang="tr-TR" sz="1100" b="1"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b="1" dirty="0" smtClean="0">
                          <a:solidFill>
                            <a:schemeClr val="tx1"/>
                          </a:solidFill>
                          <a:effectLst/>
                          <a:latin typeface="Times New Roman" panose="02020603050405020304" pitchFamily="18" charset="0"/>
                          <a:ea typeface="Calibri"/>
                          <a:cs typeface="Times New Roman" panose="02020603050405020304" pitchFamily="18" charset="0"/>
                        </a:rPr>
                        <a:t>36</a:t>
                      </a:r>
                      <a:endParaRPr lang="tr-TR" sz="1100" b="1"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b="1" dirty="0" smtClean="0">
                          <a:solidFill>
                            <a:schemeClr val="tx1"/>
                          </a:solidFill>
                          <a:effectLst/>
                          <a:latin typeface="Times New Roman" panose="02020603050405020304" pitchFamily="18" charset="0"/>
                          <a:ea typeface="Calibri"/>
                          <a:cs typeface="Times New Roman" panose="02020603050405020304" pitchFamily="18" charset="0"/>
                        </a:rPr>
                        <a:t>21</a:t>
                      </a:r>
                      <a:endParaRPr lang="tr-TR" sz="1100" b="1"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b="1" dirty="0" smtClean="0">
                          <a:solidFill>
                            <a:schemeClr val="tx1"/>
                          </a:solidFill>
                          <a:effectLst/>
                          <a:latin typeface="Times New Roman" panose="02020603050405020304" pitchFamily="18" charset="0"/>
                          <a:ea typeface="Calibri"/>
                          <a:cs typeface="Times New Roman" panose="02020603050405020304" pitchFamily="18" charset="0"/>
                        </a:rPr>
                        <a:t>18</a:t>
                      </a:r>
                      <a:endParaRPr lang="tr-TR" sz="1100" b="1"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b="1" dirty="0" smtClean="0">
                          <a:solidFill>
                            <a:schemeClr val="tx1"/>
                          </a:solidFill>
                          <a:effectLst/>
                          <a:latin typeface="Times New Roman" panose="02020603050405020304" pitchFamily="18" charset="0"/>
                          <a:ea typeface="Calibri"/>
                          <a:cs typeface="Times New Roman" panose="02020603050405020304" pitchFamily="18" charset="0"/>
                        </a:rPr>
                        <a:t>22</a:t>
                      </a:r>
                      <a:endParaRPr lang="tr-TR" sz="1100" b="1"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100" b="1" dirty="0" smtClean="0">
                          <a:solidFill>
                            <a:schemeClr val="tx1"/>
                          </a:solidFill>
                          <a:effectLst/>
                          <a:latin typeface="Times New Roman" panose="02020603050405020304" pitchFamily="18" charset="0"/>
                          <a:ea typeface="Calibri"/>
                          <a:cs typeface="Times New Roman" panose="02020603050405020304" pitchFamily="18" charset="0"/>
                        </a:rPr>
                        <a:t>140</a:t>
                      </a:r>
                      <a:endParaRPr lang="tr-TR" sz="1100" b="1" dirty="0">
                        <a:solidFill>
                          <a:schemeClr val="tx1"/>
                        </a:solidFill>
                        <a:effectLst/>
                        <a:latin typeface="Times New Roman" panose="02020603050405020304" pitchFamily="18" charset="0"/>
                        <a:ea typeface="Calibri"/>
                        <a:cs typeface="Times New Roman" panose="02020603050405020304" pitchFamily="18" charset="0"/>
                      </a:endParaRPr>
                    </a:p>
                  </a:txBody>
                  <a:tcPr marL="66453" marR="664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Dikdörtgen 7"/>
          <p:cNvSpPr/>
          <p:nvPr/>
        </p:nvSpPr>
        <p:spPr>
          <a:xfrm>
            <a:off x="987429" y="744514"/>
            <a:ext cx="3013075" cy="307975"/>
          </a:xfrm>
          <a:prstGeom prst="rect">
            <a:avLst/>
          </a:prstGeom>
        </p:spPr>
        <p:txBody>
          <a:bodyPr wrap="none">
            <a:spAutoFit/>
          </a:bodyPr>
          <a:lstStyle/>
          <a:p>
            <a:pPr algn="ctr" fontAlgn="auto">
              <a:spcBef>
                <a:spcPts val="0"/>
              </a:spcBef>
              <a:spcAft>
                <a:spcPts val="0"/>
              </a:spcAft>
              <a:defRPr/>
            </a:pPr>
            <a:r>
              <a:rPr lang="tr-TR" sz="1400" b="1" dirty="0">
                <a:solidFill>
                  <a:schemeClr val="accent1">
                    <a:lumMod val="75000"/>
                  </a:schemeClr>
                </a:solidFill>
                <a:latin typeface="Times New Roman" panose="02020603050405020304" pitchFamily="18" charset="0"/>
                <a:cs typeface="Times New Roman" panose="02020603050405020304" pitchFamily="18" charset="0"/>
              </a:rPr>
              <a:t>ARAÇ ve MAKİNA YAŞ DURUMU</a:t>
            </a:r>
          </a:p>
        </p:txBody>
      </p:sp>
      <p:graphicFrame>
        <p:nvGraphicFramePr>
          <p:cNvPr id="49405" name="İçerik Yer Tutucusu 7"/>
          <p:cNvGraphicFramePr>
            <a:graphicFrameLocks/>
          </p:cNvGraphicFramePr>
          <p:nvPr/>
        </p:nvGraphicFramePr>
        <p:xfrm>
          <a:off x="952500" y="7162800"/>
          <a:ext cx="5743575" cy="1343025"/>
        </p:xfrm>
        <a:graphic>
          <a:graphicData uri="http://schemas.openxmlformats.org/presentationml/2006/ole">
            <p:oleObj spid="_x0000_s49405" name="Worksheet" r:id="rId5" imgW="5743431" imgH="1343068" progId="Excel.Sheet.8">
              <p:embed/>
            </p:oleObj>
          </a:graphicData>
        </a:graphic>
      </p:graphicFrame>
      <p:sp>
        <p:nvSpPr>
          <p:cNvPr id="2" name="Slayt Numarası Yer Tutucusu 1"/>
          <p:cNvSpPr>
            <a:spLocks noGrp="1"/>
          </p:cNvSpPr>
          <p:nvPr>
            <p:ph type="sldNum" sz="quarter" idx="12"/>
          </p:nvPr>
        </p:nvSpPr>
        <p:spPr>
          <a:xfrm>
            <a:off x="6421438" y="8464550"/>
            <a:ext cx="342900" cy="635000"/>
          </a:xfrm>
        </p:spPr>
        <p:txBody>
          <a:bodyPr/>
          <a:lstStyle/>
          <a:p>
            <a:pPr>
              <a:defRPr/>
            </a:pPr>
            <a:fld id="{BBBBCE2D-AC8E-4D61-806A-FEBEB1F29CA3}" type="slidenum">
              <a:rPr lang="tr-TR"/>
              <a:pPr>
                <a:defRPr/>
              </a:pPr>
              <a:t>14</a:t>
            </a:fld>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28688" y="498475"/>
            <a:ext cx="5786437"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928688" y="8596343"/>
            <a:ext cx="5786437"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sp>
        <p:nvSpPr>
          <p:cNvPr id="11" name="Dikdörtgen 10"/>
          <p:cNvSpPr/>
          <p:nvPr/>
        </p:nvSpPr>
        <p:spPr>
          <a:xfrm>
            <a:off x="2582863" y="714348"/>
            <a:ext cx="2274887" cy="276999"/>
          </a:xfrm>
          <a:prstGeom prst="rect">
            <a:avLst/>
          </a:prstGeom>
        </p:spPr>
        <p:txBody>
          <a:bodyPr wrap="square">
            <a:spAutoFit/>
          </a:bodyPr>
          <a:lstStyle/>
          <a:p>
            <a:pPr algn="ctr" fontAlgn="auto">
              <a:spcBef>
                <a:spcPts val="0"/>
              </a:spcBef>
              <a:spcAft>
                <a:spcPts val="0"/>
              </a:spcAft>
              <a:defRPr/>
            </a:pPr>
            <a:r>
              <a:rPr lang="tr-TR" sz="1200" b="1" dirty="0">
                <a:solidFill>
                  <a:schemeClr val="accent1">
                    <a:lumMod val="75000"/>
                  </a:schemeClr>
                </a:solidFill>
                <a:latin typeface="Arial" pitchFamily="34" charset="0"/>
                <a:cs typeface="Arial" pitchFamily="34" charset="0"/>
              </a:rPr>
              <a:t>GAYRİMENKUL  ENVANTERİ</a:t>
            </a:r>
          </a:p>
        </p:txBody>
      </p:sp>
      <p:sp>
        <p:nvSpPr>
          <p:cNvPr id="2" name="Slayt Numarası Yer Tutucusu 1"/>
          <p:cNvSpPr>
            <a:spLocks noGrp="1"/>
          </p:cNvSpPr>
          <p:nvPr>
            <p:ph type="sldNum" sz="quarter" idx="12"/>
          </p:nvPr>
        </p:nvSpPr>
        <p:spPr>
          <a:xfrm>
            <a:off x="6459538" y="8501090"/>
            <a:ext cx="342900" cy="635000"/>
          </a:xfrm>
        </p:spPr>
        <p:txBody>
          <a:bodyPr/>
          <a:lstStyle/>
          <a:p>
            <a:pPr>
              <a:defRPr/>
            </a:pPr>
            <a:fld id="{EA285A3E-4EBE-422A-9C6A-C2CE62FDBB3D}" type="slidenum">
              <a:rPr lang="tr-TR"/>
              <a:pPr>
                <a:defRPr/>
              </a:pPr>
              <a:t>15</a:t>
            </a:fld>
            <a:endParaRPr lang="tr-TR" dirty="0"/>
          </a:p>
        </p:txBody>
      </p:sp>
      <p:graphicFrame>
        <p:nvGraphicFramePr>
          <p:cNvPr id="10" name="9 Tablo"/>
          <p:cNvGraphicFramePr>
            <a:graphicFrameLocks noGrp="1"/>
          </p:cNvGraphicFramePr>
          <p:nvPr/>
        </p:nvGraphicFramePr>
        <p:xfrm>
          <a:off x="928667" y="1000099"/>
          <a:ext cx="5715042" cy="5643605"/>
        </p:xfrm>
        <a:graphic>
          <a:graphicData uri="http://schemas.openxmlformats.org/drawingml/2006/table">
            <a:tbl>
              <a:tblPr/>
              <a:tblGrid>
                <a:gridCol w="449496"/>
                <a:gridCol w="449498"/>
                <a:gridCol w="513712"/>
                <a:gridCol w="577926"/>
                <a:gridCol w="513712"/>
                <a:gridCol w="513712"/>
                <a:gridCol w="577926"/>
                <a:gridCol w="513712"/>
                <a:gridCol w="1605348"/>
              </a:tblGrid>
              <a:tr h="110371">
                <a:tc>
                  <a:txBody>
                    <a:bodyPr/>
                    <a:lstStyle/>
                    <a:p>
                      <a:pPr algn="ctr" fontAlgn="b"/>
                      <a:endParaRPr lang="tr-TR" sz="400" b="1" i="0" u="none" strike="noStrike" dirty="0">
                        <a:solidFill>
                          <a:srgbClr val="000000"/>
                        </a:solidFill>
                        <a:latin typeface="Times New Roman"/>
                      </a:endParaRPr>
                    </a:p>
                  </a:txBody>
                  <a:tcPr marL="4229" marR="4229" marT="42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400" b="1" i="0" u="none" strike="noStrike">
                        <a:solidFill>
                          <a:srgbClr val="000000"/>
                        </a:solidFill>
                        <a:latin typeface="Times New Roman"/>
                      </a:endParaRPr>
                    </a:p>
                  </a:txBody>
                  <a:tcPr marL="4229" marR="4229" marT="42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400" b="1" i="0" u="none" strike="noStrike">
                        <a:solidFill>
                          <a:srgbClr val="000000"/>
                        </a:solidFill>
                        <a:latin typeface="Times New Roman"/>
                      </a:endParaRPr>
                    </a:p>
                  </a:txBody>
                  <a:tcPr marL="4229" marR="4229" marT="42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400" b="1" i="0" u="none" strike="noStrike">
                        <a:solidFill>
                          <a:srgbClr val="000000"/>
                        </a:solidFill>
                        <a:latin typeface="Times New Roman"/>
                      </a:endParaRPr>
                    </a:p>
                  </a:txBody>
                  <a:tcPr marL="4229" marR="4229" marT="42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400" b="1" i="0" u="none" strike="noStrike">
                        <a:solidFill>
                          <a:srgbClr val="000000"/>
                        </a:solidFill>
                        <a:latin typeface="Times New Roman"/>
                      </a:endParaRPr>
                    </a:p>
                  </a:txBody>
                  <a:tcPr marL="4229" marR="4229" marT="42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400" b="1" i="0" u="none" strike="noStrike">
                        <a:solidFill>
                          <a:srgbClr val="000000"/>
                        </a:solidFill>
                        <a:latin typeface="Times New Roman"/>
                      </a:endParaRPr>
                    </a:p>
                  </a:txBody>
                  <a:tcPr marL="4229" marR="4229" marT="42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400" b="1" i="0" u="none" strike="noStrike">
                        <a:solidFill>
                          <a:srgbClr val="000000"/>
                        </a:solidFill>
                        <a:latin typeface="Times New Roman"/>
                      </a:endParaRPr>
                    </a:p>
                  </a:txBody>
                  <a:tcPr marL="4229" marR="4229" marT="42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400" b="1" i="0" u="none" strike="noStrike">
                        <a:solidFill>
                          <a:srgbClr val="000000"/>
                        </a:solidFill>
                        <a:latin typeface="Times New Roman"/>
                      </a:endParaRPr>
                    </a:p>
                  </a:txBody>
                  <a:tcPr marL="4229" marR="4229" marT="42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400" b="1" i="0" u="none" strike="noStrike">
                        <a:solidFill>
                          <a:srgbClr val="000000"/>
                        </a:solidFill>
                        <a:latin typeface="Times New Roman"/>
                      </a:endParaRPr>
                    </a:p>
                  </a:txBody>
                  <a:tcPr marL="4229" marR="4229" marT="42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28">
                <a:tc rowSpan="2">
                  <a:txBody>
                    <a:bodyPr/>
                    <a:lstStyle/>
                    <a:p>
                      <a:pPr algn="ctr" fontAlgn="ctr"/>
                      <a:r>
                        <a:rPr lang="tr-TR" sz="1000" b="1" i="0" u="none" strike="noStrike" dirty="0">
                          <a:solidFill>
                            <a:srgbClr val="000000"/>
                          </a:solidFill>
                          <a:latin typeface="Times New Roman"/>
                        </a:rPr>
                        <a:t>S.NO</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rowSpan="2">
                  <a:txBody>
                    <a:bodyPr/>
                    <a:lstStyle/>
                    <a:p>
                      <a:pPr algn="ctr" fontAlgn="ctr"/>
                      <a:r>
                        <a:rPr lang="tr-TR" sz="1000" b="1" i="0" u="none" strike="noStrike" dirty="0">
                          <a:solidFill>
                            <a:srgbClr val="000000"/>
                          </a:solidFill>
                          <a:latin typeface="Times New Roman"/>
                        </a:rPr>
                        <a:t>İL</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rowSpan="2">
                  <a:txBody>
                    <a:bodyPr/>
                    <a:lstStyle/>
                    <a:p>
                      <a:pPr algn="ctr" fontAlgn="ctr"/>
                      <a:r>
                        <a:rPr lang="tr-TR" sz="1000" b="1" i="0" u="none" strike="noStrike" dirty="0">
                          <a:solidFill>
                            <a:srgbClr val="000000"/>
                          </a:solidFill>
                          <a:latin typeface="Times New Roman"/>
                        </a:rPr>
                        <a:t>İLÇE</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rowSpan="2">
                  <a:txBody>
                    <a:bodyPr/>
                    <a:lstStyle/>
                    <a:p>
                      <a:pPr algn="ctr" fontAlgn="ctr"/>
                      <a:r>
                        <a:rPr lang="tr-TR" sz="1000" b="1" i="0" u="none" strike="noStrike" dirty="0">
                          <a:solidFill>
                            <a:srgbClr val="000000"/>
                          </a:solidFill>
                          <a:latin typeface="Times New Roman"/>
                        </a:rPr>
                        <a:t>MAHALLE/KÖY</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rowSpan="2">
                  <a:txBody>
                    <a:bodyPr/>
                    <a:lstStyle/>
                    <a:p>
                      <a:pPr algn="ctr" fontAlgn="ctr"/>
                      <a:r>
                        <a:rPr lang="tr-TR" sz="1000" b="1" i="0" u="none" strike="noStrike" dirty="0">
                          <a:solidFill>
                            <a:srgbClr val="000000"/>
                          </a:solidFill>
                          <a:latin typeface="Times New Roman"/>
                        </a:rPr>
                        <a:t>ADA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rowSpan="2">
                  <a:txBody>
                    <a:bodyPr/>
                    <a:lstStyle/>
                    <a:p>
                      <a:pPr algn="ctr" fontAlgn="ctr"/>
                      <a:r>
                        <a:rPr lang="tr-TR" sz="1000" b="1" i="0" u="none" strike="noStrike" dirty="0">
                          <a:solidFill>
                            <a:srgbClr val="000000"/>
                          </a:solidFill>
                          <a:latin typeface="Times New Roman"/>
                        </a:rPr>
                        <a:t>PARSEL</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tr-TR" sz="900" b="1" i="0" u="none" strike="noStrike" dirty="0">
                          <a:solidFill>
                            <a:srgbClr val="000000"/>
                          </a:solidFill>
                          <a:latin typeface="Times New Roman"/>
                        </a:rPr>
                        <a:t>MİKTAR</a:t>
                      </a:r>
                      <a:r>
                        <a:rPr lang="tr-TR" sz="1000" b="1" i="0" u="none" strike="noStrike" dirty="0">
                          <a:solidFill>
                            <a:srgbClr val="000000"/>
                          </a:solidFill>
                          <a:latin typeface="Times New Roman"/>
                        </a:rPr>
                        <a:t>I</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rowSpan="2">
                  <a:txBody>
                    <a:bodyPr/>
                    <a:lstStyle/>
                    <a:p>
                      <a:pPr algn="ctr" fontAlgn="ctr"/>
                      <a:r>
                        <a:rPr lang="tr-TR" sz="1000" b="1" i="0" u="none" strike="noStrike">
                          <a:solidFill>
                            <a:srgbClr val="000000"/>
                          </a:solidFill>
                          <a:latin typeface="Times New Roman"/>
                        </a:rPr>
                        <a:t>CİNSİ</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rowSpan="2">
                  <a:txBody>
                    <a:bodyPr/>
                    <a:lstStyle/>
                    <a:p>
                      <a:pPr algn="ctr" fontAlgn="ctr"/>
                      <a:r>
                        <a:rPr lang="tr-TR" sz="1000" b="1" i="0" u="none" strike="noStrike" dirty="0">
                          <a:solidFill>
                            <a:srgbClr val="000000"/>
                          </a:solidFill>
                          <a:latin typeface="Times New Roman"/>
                        </a:rPr>
                        <a:t>AÇIKLAMA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6183">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a:solidFill>
                            <a:srgbClr val="000000"/>
                          </a:solidFill>
                          <a:latin typeface="Times New Roman"/>
                        </a:rPr>
                        <a:t>(m</a:t>
                      </a:r>
                      <a:r>
                        <a:rPr lang="tr-TR" sz="1000" b="1" i="0" u="none" strike="noStrike" baseline="30000" dirty="0">
                          <a:solidFill>
                            <a:srgbClr val="000000"/>
                          </a:solidFill>
                          <a:latin typeface="Times New Roman"/>
                        </a:rPr>
                        <a:t>2</a:t>
                      </a:r>
                      <a:r>
                        <a:rPr lang="tr-TR" sz="1000" b="1" i="0" u="none" strike="noStrike" dirty="0">
                          <a:solidFill>
                            <a:srgbClr val="000000"/>
                          </a:solidFill>
                          <a:latin typeface="Times New Roman"/>
                        </a:rPr>
                        <a:t>)</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vMerge="1">
                  <a:txBody>
                    <a:bodyPr/>
                    <a:lstStyle/>
                    <a:p>
                      <a:endParaRPr lang="tr-TR"/>
                    </a:p>
                  </a:txBody>
                  <a:tcPr/>
                </a:tc>
                <a:tc vMerge="1">
                  <a:txBody>
                    <a:bodyPr/>
                    <a:lstStyle/>
                    <a:p>
                      <a:endParaRPr lang="tr-TR"/>
                    </a:p>
                  </a:txBody>
                  <a:tcPr/>
                </a:tc>
              </a:tr>
              <a:tr h="279037">
                <a:tc>
                  <a:txBody>
                    <a:bodyPr/>
                    <a:lstStyle/>
                    <a:p>
                      <a:pPr algn="ctr" fontAlgn="ctr"/>
                      <a:r>
                        <a:rPr lang="tr-TR" sz="800" b="0" i="0" u="none" strike="noStrike" dirty="0">
                          <a:solidFill>
                            <a:srgbClr val="000000"/>
                          </a:solidFill>
                          <a:latin typeface="Times New Roman"/>
                        </a:rPr>
                        <a:t>1</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EDİRNE</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MERKEZ</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HACILAREZANI</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1647</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143</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5.784</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BİNA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tr-TR" sz="800" b="0" i="0" u="none" strike="noStrike" dirty="0">
                          <a:solidFill>
                            <a:srgbClr val="000000"/>
                          </a:solidFill>
                          <a:latin typeface="Times New Roman"/>
                        </a:rPr>
                        <a:t>VALİ KONAĞI </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4783">
                <a:tc rowSpan="2">
                  <a:txBody>
                    <a:bodyPr/>
                    <a:lstStyle/>
                    <a:p>
                      <a:pPr algn="ctr" fontAlgn="ctr"/>
                      <a:r>
                        <a:rPr lang="tr-TR" sz="800" b="0" i="0" u="none" strike="noStrike">
                          <a:solidFill>
                            <a:srgbClr val="000000"/>
                          </a:solidFill>
                          <a:latin typeface="Times New Roman"/>
                        </a:rPr>
                        <a:t>2</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EDİRNE</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MERKEZ</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KİRİŞHANE</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0</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22</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13.620</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BİNA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tr-TR" sz="800" b="0" i="0" u="none" strike="noStrike" dirty="0">
                          <a:solidFill>
                            <a:srgbClr val="000000"/>
                          </a:solidFill>
                          <a:latin typeface="Times New Roman"/>
                        </a:rPr>
                        <a:t>KARGİR GARAJ TAMİRHANE, </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41898">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800" b="0" i="0" u="none" strike="noStrike" dirty="0">
                          <a:solidFill>
                            <a:srgbClr val="000000"/>
                          </a:solidFill>
                          <a:latin typeface="Times New Roman"/>
                        </a:rPr>
                        <a:t>BİNA VE LOJMANLAR </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3582">
                <a:tc rowSpan="2">
                  <a:txBody>
                    <a:bodyPr/>
                    <a:lstStyle/>
                    <a:p>
                      <a:pPr algn="ctr" fontAlgn="ctr"/>
                      <a:r>
                        <a:rPr lang="tr-TR" sz="800" b="0" i="0" u="none" strike="noStrike" dirty="0">
                          <a:solidFill>
                            <a:srgbClr val="000000"/>
                          </a:solidFill>
                          <a:latin typeface="Times New Roman"/>
                        </a:rPr>
                        <a:t>3</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EDİRNE</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MERKEZ</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MUMCULAR</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199</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70</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655</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BİNA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tr-TR" sz="800" b="0" i="0" u="none" strike="noStrike" dirty="0">
                          <a:solidFill>
                            <a:srgbClr val="000000"/>
                          </a:solidFill>
                          <a:latin typeface="Times New Roman"/>
                        </a:rPr>
                        <a:t>ÖZEL İDARE ESKİ HİZ. BİN.</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41898">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800" b="0" i="0" u="none" strike="noStrike" dirty="0">
                          <a:solidFill>
                            <a:srgbClr val="000000"/>
                          </a:solidFill>
                          <a:latin typeface="Times New Roman"/>
                        </a:rPr>
                        <a:t> VE VALİ YAR. LOJ. </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3582">
                <a:tc rowSpan="2">
                  <a:txBody>
                    <a:bodyPr/>
                    <a:lstStyle/>
                    <a:p>
                      <a:pPr algn="ctr" fontAlgn="ctr"/>
                      <a:r>
                        <a:rPr lang="tr-TR" sz="800" b="0" i="0" u="none" strike="noStrike">
                          <a:solidFill>
                            <a:srgbClr val="000000"/>
                          </a:solidFill>
                          <a:latin typeface="Times New Roman"/>
                        </a:rPr>
                        <a:t>4</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EDİRNE</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MERKEZ</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MUMCULAR</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479</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20</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313</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BİNA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tr-TR" sz="800" b="0" i="0" u="none" strike="noStrike" dirty="0">
                          <a:solidFill>
                            <a:srgbClr val="000000"/>
                          </a:solidFill>
                          <a:latin typeface="Times New Roman"/>
                        </a:rPr>
                        <a:t>ÖZEL İDARE ESKİ HİZ.BİN. </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41898">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800" b="0" i="0" u="none" strike="noStrike" dirty="0">
                          <a:solidFill>
                            <a:srgbClr val="000000"/>
                          </a:solidFill>
                          <a:latin typeface="Times New Roman"/>
                        </a:rPr>
                        <a:t>VE LOJMANLAR </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4783">
                <a:tc>
                  <a:txBody>
                    <a:bodyPr/>
                    <a:lstStyle/>
                    <a:p>
                      <a:pPr algn="ctr" fontAlgn="ctr"/>
                      <a:r>
                        <a:rPr lang="tr-TR" sz="800" b="0" i="0" u="none" strike="noStrike">
                          <a:solidFill>
                            <a:srgbClr val="000000"/>
                          </a:solidFill>
                          <a:latin typeface="Times New Roman"/>
                        </a:rPr>
                        <a:t>5</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EDİRNE</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MERKEZ</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MEYDAN</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367</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2</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1.140,04</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BİNA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tr-TR" sz="800" b="0" i="0" u="none" strike="noStrike" dirty="0">
                          <a:solidFill>
                            <a:srgbClr val="000000"/>
                          </a:solidFill>
                          <a:latin typeface="Times New Roman"/>
                        </a:rPr>
                        <a:t>MÜNHEDİM HAMAM ARSASI </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4783">
                <a:tc rowSpan="2">
                  <a:txBody>
                    <a:bodyPr/>
                    <a:lstStyle/>
                    <a:p>
                      <a:pPr algn="ctr" fontAlgn="ctr"/>
                      <a:r>
                        <a:rPr lang="tr-TR" sz="800" b="0" i="0" u="none" strike="noStrike" dirty="0" smtClean="0">
                          <a:solidFill>
                            <a:srgbClr val="000000"/>
                          </a:solidFill>
                          <a:latin typeface="Times New Roman"/>
                        </a:rPr>
                        <a:t>6</a:t>
                      </a:r>
                      <a:endParaRPr lang="tr-TR" sz="800" b="0" i="0" u="none" strike="noStrike" dirty="0">
                        <a:solidFill>
                          <a:srgbClr val="000000"/>
                        </a:solidFill>
                        <a:latin typeface="Times New Roman"/>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EDİRNE</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HAVSA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HELVACI</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103</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21</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509</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BİNA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tr-TR" sz="800" b="0" i="0" u="none" strike="noStrike" dirty="0">
                          <a:solidFill>
                            <a:srgbClr val="000000"/>
                          </a:solidFill>
                          <a:latin typeface="Times New Roman"/>
                        </a:rPr>
                        <a:t>HİZMET BİNASI VE LOJMAN </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3582">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800" b="0" i="0" u="none" strike="noStrike" dirty="0">
                          <a:solidFill>
                            <a:srgbClr val="000000"/>
                          </a:solidFill>
                          <a:latin typeface="Times New Roman"/>
                        </a:rPr>
                        <a:t>(HAVSA KAY. TAHSİSLİ) </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4783">
                <a:tc rowSpan="2">
                  <a:txBody>
                    <a:bodyPr/>
                    <a:lstStyle/>
                    <a:p>
                      <a:pPr algn="ctr" fontAlgn="ctr"/>
                      <a:r>
                        <a:rPr lang="tr-TR" sz="800" b="0" i="0" u="none" strike="noStrike" dirty="0" smtClean="0">
                          <a:solidFill>
                            <a:srgbClr val="000000"/>
                          </a:solidFill>
                          <a:latin typeface="Times New Roman"/>
                        </a:rPr>
                        <a:t>7</a:t>
                      </a:r>
                      <a:endParaRPr lang="tr-TR" sz="800" b="0" i="0" u="none" strike="noStrike" dirty="0">
                        <a:solidFill>
                          <a:srgbClr val="000000"/>
                        </a:solidFill>
                        <a:latin typeface="Times New Roman"/>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EDİRNE</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ENEZ</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GAZİ ÖMERBEY</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9</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5</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351</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BİNA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tr-TR" sz="800" b="0" i="0" u="none" strike="noStrike" dirty="0">
                          <a:solidFill>
                            <a:srgbClr val="000000"/>
                          </a:solidFill>
                          <a:latin typeface="Times New Roman"/>
                        </a:rPr>
                        <a:t>İKİ KAT ÖZEL İDARE HİZMET</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3582">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800" b="0" i="0" u="none" strike="noStrike" dirty="0">
                          <a:solidFill>
                            <a:srgbClr val="000000"/>
                          </a:solidFill>
                          <a:latin typeface="Times New Roman"/>
                        </a:rPr>
                        <a:t>BİN.(ENEZ KAY. TAHSİSLİ) </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16790">
                <a:tc>
                  <a:txBody>
                    <a:bodyPr/>
                    <a:lstStyle/>
                    <a:p>
                      <a:pPr algn="ctr" fontAlgn="ctr"/>
                      <a:r>
                        <a:rPr lang="tr-TR" sz="800" b="0" i="0" u="none" strike="noStrike" dirty="0" smtClean="0">
                          <a:solidFill>
                            <a:srgbClr val="000000"/>
                          </a:solidFill>
                          <a:latin typeface="Times New Roman"/>
                        </a:rPr>
                        <a:t>8</a:t>
                      </a:r>
                      <a:endParaRPr lang="tr-TR" sz="800" b="0" i="0" u="none" strike="noStrike" dirty="0">
                        <a:solidFill>
                          <a:srgbClr val="000000"/>
                        </a:solidFill>
                        <a:latin typeface="Times New Roman"/>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EDİRNE</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MERİÇ</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BÜYÜKDOĞANCA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223</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12</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1.049</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BİNA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tr-TR" sz="800" b="0" i="0" u="none" strike="noStrike" dirty="0">
                          <a:solidFill>
                            <a:srgbClr val="000000"/>
                          </a:solidFill>
                          <a:latin typeface="Times New Roman"/>
                        </a:rPr>
                        <a:t>AVLULU KARGİR BİNA (KAYMAKAM LOJMANI)</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16790">
                <a:tc>
                  <a:txBody>
                    <a:bodyPr/>
                    <a:lstStyle/>
                    <a:p>
                      <a:pPr algn="ctr" fontAlgn="ctr"/>
                      <a:r>
                        <a:rPr lang="tr-TR" sz="800" b="0" i="0" u="none" strike="noStrike" dirty="0" smtClean="0">
                          <a:solidFill>
                            <a:srgbClr val="000000"/>
                          </a:solidFill>
                          <a:latin typeface="Times New Roman"/>
                        </a:rPr>
                        <a:t>9</a:t>
                      </a:r>
                      <a:endParaRPr lang="tr-TR" sz="800" b="0" i="0" u="none" strike="noStrike" dirty="0">
                        <a:solidFill>
                          <a:srgbClr val="000000"/>
                        </a:solidFill>
                        <a:latin typeface="Times New Roman"/>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EDİRNE</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KEŞAN</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YUKARIZAFERİYE</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201</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5</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536,2</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BİNA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tr-TR" sz="800" b="0" i="0" u="none" strike="noStrike" dirty="0">
                          <a:solidFill>
                            <a:srgbClr val="000000"/>
                          </a:solidFill>
                          <a:latin typeface="Times New Roman"/>
                        </a:rPr>
                        <a:t>BAHÇELİ KARGİR EV(KAYMAKAM LOJMANI) </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16790">
                <a:tc>
                  <a:txBody>
                    <a:bodyPr/>
                    <a:lstStyle/>
                    <a:p>
                      <a:pPr algn="ctr" fontAlgn="ctr"/>
                      <a:r>
                        <a:rPr lang="tr-TR" sz="800" b="0" i="0" u="none" strike="noStrike" dirty="0" smtClean="0">
                          <a:solidFill>
                            <a:srgbClr val="000000"/>
                          </a:solidFill>
                          <a:latin typeface="Times New Roman"/>
                        </a:rPr>
                        <a:t>10</a:t>
                      </a:r>
                      <a:endParaRPr lang="tr-TR" sz="800" b="0" i="0" u="none" strike="noStrike" dirty="0">
                        <a:solidFill>
                          <a:srgbClr val="000000"/>
                        </a:solidFill>
                        <a:latin typeface="Times New Roman"/>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EDİRNE</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KEŞAN</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YUKARIZAFERİYE</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558</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3</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478,32</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BİNA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tr-TR" sz="800" b="0" i="0" u="none" strike="noStrike" dirty="0">
                          <a:solidFill>
                            <a:srgbClr val="000000"/>
                          </a:solidFill>
                          <a:latin typeface="Times New Roman"/>
                        </a:rPr>
                        <a:t>KARGİR İDARE BİNASI  (ESKİ TEKEL BİNASI ) </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79037">
                <a:tc>
                  <a:txBody>
                    <a:bodyPr/>
                    <a:lstStyle/>
                    <a:p>
                      <a:pPr algn="ctr" fontAlgn="ctr"/>
                      <a:r>
                        <a:rPr lang="tr-TR" sz="800" b="0" i="0" u="none" strike="noStrike" dirty="0" smtClean="0">
                          <a:solidFill>
                            <a:srgbClr val="000000"/>
                          </a:solidFill>
                          <a:latin typeface="Times New Roman"/>
                        </a:rPr>
                        <a:t>11</a:t>
                      </a:r>
                      <a:endParaRPr lang="tr-TR" sz="800" b="0" i="0" u="none" strike="noStrike" dirty="0">
                        <a:solidFill>
                          <a:srgbClr val="000000"/>
                        </a:solidFill>
                        <a:latin typeface="Times New Roman"/>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EDİRNE</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LALAPAŞA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MERKEZ</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6</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5</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1.456</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BİNA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tr-TR" sz="800" b="0" i="0" u="none" strike="noStrike" dirty="0">
                          <a:solidFill>
                            <a:srgbClr val="000000"/>
                          </a:solidFill>
                          <a:latin typeface="Times New Roman"/>
                        </a:rPr>
                        <a:t>2 KATLI ÖZEL İDARE HİZMET BİNASI </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3582">
                <a:tc>
                  <a:txBody>
                    <a:bodyPr/>
                    <a:lstStyle/>
                    <a:p>
                      <a:pPr algn="ctr" fontAlgn="ctr"/>
                      <a:r>
                        <a:rPr lang="tr-TR" sz="800" b="0" i="0" u="none" strike="noStrike" dirty="0" smtClean="0">
                          <a:solidFill>
                            <a:srgbClr val="000000"/>
                          </a:solidFill>
                          <a:latin typeface="Times New Roman"/>
                        </a:rPr>
                        <a:t>12</a:t>
                      </a:r>
                      <a:endParaRPr lang="tr-TR" sz="800" b="0" i="0" u="none" strike="noStrike" dirty="0">
                        <a:solidFill>
                          <a:srgbClr val="000000"/>
                        </a:solidFill>
                        <a:latin typeface="Times New Roman"/>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EDİRNE</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SÜLOĞLU</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MERKEZ</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0</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36</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563</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BİNA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tr-TR" sz="800" b="0" i="0" u="none" strike="noStrike" dirty="0">
                          <a:solidFill>
                            <a:srgbClr val="000000"/>
                          </a:solidFill>
                          <a:latin typeface="Times New Roman"/>
                        </a:rPr>
                        <a:t>KARGİR EV VE ARSASI </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79037">
                <a:tc>
                  <a:txBody>
                    <a:bodyPr/>
                    <a:lstStyle/>
                    <a:p>
                      <a:pPr algn="ctr" fontAlgn="ctr"/>
                      <a:r>
                        <a:rPr lang="tr-TR" sz="800" b="0" i="0" u="none" strike="noStrike" dirty="0" smtClean="0">
                          <a:solidFill>
                            <a:srgbClr val="000000"/>
                          </a:solidFill>
                          <a:latin typeface="Times New Roman"/>
                        </a:rPr>
                        <a:t>13</a:t>
                      </a:r>
                      <a:endParaRPr lang="tr-TR" sz="800" b="0" i="0" u="none" strike="noStrike" dirty="0">
                        <a:solidFill>
                          <a:srgbClr val="000000"/>
                        </a:solidFill>
                        <a:latin typeface="Times New Roman"/>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EDİRNE</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UZUNKÖPRÜ</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HALİSE HATUN</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132</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3</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560</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BİNA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tr-TR" sz="800" b="0" i="0" u="none" strike="noStrike" dirty="0">
                          <a:solidFill>
                            <a:srgbClr val="000000"/>
                          </a:solidFill>
                          <a:latin typeface="Times New Roman"/>
                        </a:rPr>
                        <a:t>BETONERME BİNA VE ARSASI </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41898">
                <a:tc rowSpan="2">
                  <a:txBody>
                    <a:bodyPr/>
                    <a:lstStyle/>
                    <a:p>
                      <a:pPr algn="ctr" fontAlgn="ctr"/>
                      <a:r>
                        <a:rPr lang="tr-TR" sz="800" b="0" i="0" u="none" strike="noStrike" dirty="0" smtClean="0">
                          <a:solidFill>
                            <a:srgbClr val="000000"/>
                          </a:solidFill>
                          <a:latin typeface="Times New Roman"/>
                        </a:rPr>
                        <a:t>14</a:t>
                      </a:r>
                      <a:endParaRPr lang="tr-TR" sz="800" b="0" i="0" u="none" strike="noStrike" dirty="0">
                        <a:solidFill>
                          <a:srgbClr val="000000"/>
                        </a:solidFill>
                        <a:latin typeface="Times New Roman"/>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EDİRNE</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UZUNKÖPRÜ</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MESCİT</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453</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49</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51.307,78</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BİNA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l" fontAlgn="ctr"/>
                      <a:r>
                        <a:rPr lang="tr-TR" sz="800" b="0" i="0" u="none" strike="noStrike" dirty="0">
                          <a:solidFill>
                            <a:srgbClr val="000000"/>
                          </a:solidFill>
                          <a:latin typeface="Times New Roman"/>
                        </a:rPr>
                        <a:t>ŞANTİYE</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41898">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800" b="0" i="0" u="none" strike="noStrike" dirty="0">
                          <a:solidFill>
                            <a:srgbClr val="000000"/>
                          </a:solidFill>
                          <a:latin typeface="Times New Roman"/>
                        </a:rPr>
                        <a:t>50</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279037">
                <a:tc>
                  <a:txBody>
                    <a:bodyPr/>
                    <a:lstStyle/>
                    <a:p>
                      <a:pPr algn="ctr" fontAlgn="ctr"/>
                      <a:r>
                        <a:rPr lang="tr-TR" sz="800" b="0" i="0" u="none" strike="noStrike" dirty="0" smtClean="0">
                          <a:solidFill>
                            <a:srgbClr val="000000"/>
                          </a:solidFill>
                          <a:latin typeface="Times New Roman"/>
                        </a:rPr>
                        <a:t>15</a:t>
                      </a:r>
                      <a:endParaRPr lang="tr-TR" sz="800" b="0" i="0" u="none" strike="noStrike" dirty="0">
                        <a:solidFill>
                          <a:srgbClr val="000000"/>
                        </a:solidFill>
                        <a:latin typeface="Times New Roman"/>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EDİRNE</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UZUNKÖPRÜ</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DEMİRTAŞ</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1212</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6</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5.164,80</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BİNA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tr-TR" sz="800" b="0" i="0" u="none" strike="noStrike" dirty="0">
                          <a:solidFill>
                            <a:srgbClr val="000000"/>
                          </a:solidFill>
                          <a:latin typeface="Times New Roman"/>
                        </a:rPr>
                        <a:t>HUZUREVİ</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79037">
                <a:tc>
                  <a:txBody>
                    <a:bodyPr/>
                    <a:lstStyle/>
                    <a:p>
                      <a:pPr algn="ctr" fontAlgn="ctr"/>
                      <a:r>
                        <a:rPr lang="tr-TR" sz="800" b="0" i="0" u="none" strike="noStrike" dirty="0" smtClean="0">
                          <a:solidFill>
                            <a:srgbClr val="000000"/>
                          </a:solidFill>
                          <a:latin typeface="Times New Roman"/>
                        </a:rPr>
                        <a:t>16</a:t>
                      </a:r>
                      <a:endParaRPr lang="tr-TR" sz="800" b="0" i="0" u="none" strike="noStrike" dirty="0">
                        <a:solidFill>
                          <a:srgbClr val="000000"/>
                        </a:solidFill>
                        <a:latin typeface="Times New Roman"/>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EDİRNE</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MERİÇ</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BÜYÜKDOĞANCA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23</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9</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407</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BİNA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tr-TR" sz="800" b="0" i="0" u="none" strike="noStrike" dirty="0">
                          <a:solidFill>
                            <a:srgbClr val="000000"/>
                          </a:solidFill>
                          <a:latin typeface="Times New Roman"/>
                        </a:rPr>
                        <a:t>BAHÇELİ KARGİR BİNA</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71836">
                <a:tc gridSpan="6">
                  <a:txBody>
                    <a:bodyPr/>
                    <a:lstStyle/>
                    <a:p>
                      <a:pPr algn="ctr" fontAlgn="ctr"/>
                      <a:r>
                        <a:rPr lang="tr-TR" sz="800" b="1" i="0" u="none" strike="noStrike">
                          <a:solidFill>
                            <a:srgbClr val="000000"/>
                          </a:solidFill>
                          <a:latin typeface="Times New Roman"/>
                        </a:rPr>
                        <a:t>T O P L A M</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ctr"/>
                      <a:r>
                        <a:rPr lang="tr-TR" sz="1000" b="1" i="0" u="none" strike="noStrike" dirty="0" smtClean="0">
                          <a:solidFill>
                            <a:srgbClr val="000000"/>
                          </a:solidFill>
                          <a:latin typeface="Times New Roman"/>
                        </a:rPr>
                        <a:t>83.894,14</a:t>
                      </a:r>
                      <a:endParaRPr lang="tr-TR" sz="1000" b="1" i="0" u="none" strike="noStrike" dirty="0">
                        <a:solidFill>
                          <a:srgbClr val="000000"/>
                        </a:solidFill>
                        <a:latin typeface="Times New Roman"/>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tr-TR"/>
                    </a:p>
                  </a:txBody>
                  <a:tcPr/>
                </a:tc>
                <a:tc>
                  <a:txBody>
                    <a:bodyPr/>
                    <a:lstStyle/>
                    <a:p>
                      <a:pPr algn="l" fontAlgn="ctr"/>
                      <a:r>
                        <a:rPr lang="tr-TR" sz="800" b="1" i="0" u="none" strike="noStrike" dirty="0">
                          <a:solidFill>
                            <a:srgbClr val="000000"/>
                          </a:solidFill>
                          <a:latin typeface="Times New Roman"/>
                        </a:rPr>
                        <a:t> </a:t>
                      </a:r>
                      <a:r>
                        <a:rPr lang="tr-TR" sz="800" b="0" i="0" u="none" strike="noStrike" dirty="0">
                          <a:solidFill>
                            <a:srgbClr val="000000"/>
                          </a:solidFill>
                          <a:latin typeface="Times New Roman"/>
                        </a:rPr>
                        <a:t> </a:t>
                      </a:r>
                      <a:endParaRPr lang="tr-TR" sz="800" b="1" i="0" u="none" strike="noStrike" dirty="0">
                        <a:solidFill>
                          <a:srgbClr val="000000"/>
                        </a:solidFill>
                        <a:latin typeface="Times New Roman"/>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bl>
          </a:graphicData>
        </a:graphic>
      </p:graphicFrame>
      <p:graphicFrame>
        <p:nvGraphicFramePr>
          <p:cNvPr id="13" name="12 Tablo"/>
          <p:cNvGraphicFramePr>
            <a:graphicFrameLocks noGrp="1"/>
          </p:cNvGraphicFramePr>
          <p:nvPr/>
        </p:nvGraphicFramePr>
        <p:xfrm>
          <a:off x="928670" y="6710378"/>
          <a:ext cx="5715040" cy="1790710"/>
        </p:xfrm>
        <a:graphic>
          <a:graphicData uri="http://schemas.openxmlformats.org/drawingml/2006/table">
            <a:tbl>
              <a:tblPr/>
              <a:tblGrid>
                <a:gridCol w="348805"/>
                <a:gridCol w="509792"/>
                <a:gridCol w="617116"/>
                <a:gridCol w="697612"/>
                <a:gridCol w="327005"/>
                <a:gridCol w="612086"/>
                <a:gridCol w="603701"/>
                <a:gridCol w="456130"/>
                <a:gridCol w="1542793"/>
              </a:tblGrid>
              <a:tr h="382842">
                <a:tc>
                  <a:txBody>
                    <a:bodyPr/>
                    <a:lstStyle/>
                    <a:p>
                      <a:pPr algn="ctr" fontAlgn="ctr"/>
                      <a:r>
                        <a:rPr lang="tr-TR" sz="900" b="0" i="0" u="none" strike="noStrike" dirty="0">
                          <a:solidFill>
                            <a:srgbClr val="000000"/>
                          </a:solidFill>
                          <a:latin typeface="Times New Roman"/>
                        </a:rPr>
                        <a:t>1</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EDİRNE</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MUHTELİF</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MUHTELİF</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 </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MUHTELİF</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tr-TR" sz="900" b="0" i="0" u="none" strike="noStrike" dirty="0">
                          <a:solidFill>
                            <a:srgbClr val="000000"/>
                          </a:solidFill>
                          <a:latin typeface="Times New Roman"/>
                        </a:rPr>
                        <a:t>398.216,51</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OKUL</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tr-TR" sz="900" b="0" i="0" u="none" strike="noStrike" dirty="0">
                          <a:solidFill>
                            <a:srgbClr val="000000"/>
                          </a:solidFill>
                          <a:latin typeface="Times New Roman"/>
                        </a:rPr>
                        <a:t>  </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82842">
                <a:tc>
                  <a:txBody>
                    <a:bodyPr/>
                    <a:lstStyle/>
                    <a:p>
                      <a:pPr algn="ctr" fontAlgn="ctr"/>
                      <a:r>
                        <a:rPr lang="tr-TR" sz="900" b="0" i="0" u="none" strike="noStrike">
                          <a:solidFill>
                            <a:srgbClr val="000000"/>
                          </a:solidFill>
                          <a:latin typeface="Times New Roman"/>
                        </a:rPr>
                        <a:t>2</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EDİRNE</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MUHTELİF</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MUHTELİF</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 </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MUHTELİF</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tr-TR" sz="900" b="0" i="0" u="none" strike="noStrike" dirty="0">
                          <a:solidFill>
                            <a:srgbClr val="000000"/>
                          </a:solidFill>
                          <a:latin typeface="Times New Roman"/>
                        </a:rPr>
                        <a:t>921.816,80</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TARLA</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tr-TR" sz="900" b="0" i="0" u="none" strike="noStrike" dirty="0">
                          <a:solidFill>
                            <a:srgbClr val="000000"/>
                          </a:solidFill>
                          <a:latin typeface="Times New Roman"/>
                        </a:rPr>
                        <a:t>  </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82842">
                <a:tc>
                  <a:txBody>
                    <a:bodyPr/>
                    <a:lstStyle/>
                    <a:p>
                      <a:pPr algn="ctr" fontAlgn="ctr"/>
                      <a:r>
                        <a:rPr lang="tr-TR" sz="900" b="0" i="0" u="none" strike="noStrike" dirty="0">
                          <a:solidFill>
                            <a:srgbClr val="000000"/>
                          </a:solidFill>
                          <a:latin typeface="Times New Roman"/>
                        </a:rPr>
                        <a:t>3</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EDİRNE</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MUHTELİF</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MUHTELİF</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 </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MUHTELİF</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tr-TR" sz="900" b="0" i="0" u="none" strike="noStrike" dirty="0">
                          <a:solidFill>
                            <a:srgbClr val="000000"/>
                          </a:solidFill>
                          <a:latin typeface="Times New Roman"/>
                        </a:rPr>
                        <a:t>59.285,50</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BAHÇE</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tr-TR" sz="900" b="0" i="0" u="none" strike="noStrike" dirty="0">
                          <a:solidFill>
                            <a:srgbClr val="000000"/>
                          </a:solidFill>
                          <a:latin typeface="Times New Roman"/>
                        </a:rPr>
                        <a:t>  </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82842">
                <a:tc>
                  <a:txBody>
                    <a:bodyPr/>
                    <a:lstStyle/>
                    <a:p>
                      <a:pPr algn="ctr" fontAlgn="ctr"/>
                      <a:r>
                        <a:rPr lang="tr-TR" sz="900" b="0" i="0" u="none" strike="noStrike">
                          <a:solidFill>
                            <a:srgbClr val="000000"/>
                          </a:solidFill>
                          <a:latin typeface="Times New Roman"/>
                        </a:rPr>
                        <a:t>4</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EDİRNE</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MUHTELİF</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MUHTELİF</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 </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MUHTELİF</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tr-TR" sz="900" b="0" i="0" u="none" strike="noStrike" dirty="0" smtClean="0">
                          <a:solidFill>
                            <a:srgbClr val="000000"/>
                          </a:solidFill>
                          <a:latin typeface="Times New Roman"/>
                        </a:rPr>
                        <a:t>86.371,69</a:t>
                      </a:r>
                      <a:endParaRPr lang="tr-TR" sz="900" b="0" i="0" u="none" strike="noStrike" dirty="0">
                        <a:solidFill>
                          <a:srgbClr val="000000"/>
                        </a:solidFill>
                        <a:latin typeface="Times New Roman"/>
                      </a:endParaRP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ARSA</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tr-TR" sz="900" b="0" i="0" u="none" strike="noStrike" dirty="0">
                          <a:solidFill>
                            <a:srgbClr val="000000"/>
                          </a:solidFill>
                          <a:latin typeface="Times New Roman"/>
                        </a:rPr>
                        <a:t>  </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59342">
                <a:tc gridSpan="6">
                  <a:txBody>
                    <a:bodyPr/>
                    <a:lstStyle/>
                    <a:p>
                      <a:pPr algn="ctr" fontAlgn="ctr"/>
                      <a:r>
                        <a:rPr lang="tr-TR" sz="900" b="1" i="0" u="none" strike="noStrike">
                          <a:solidFill>
                            <a:srgbClr val="000000"/>
                          </a:solidFill>
                          <a:latin typeface="Times New Roman"/>
                        </a:rPr>
                        <a:t>ARA TOPLAM</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ctr"/>
                      <a:r>
                        <a:rPr lang="tr-TR" sz="1000" b="1" i="0" u="none" strike="noStrike" dirty="0" smtClean="0">
                          <a:solidFill>
                            <a:srgbClr val="000000"/>
                          </a:solidFill>
                          <a:latin typeface="Times New Roman"/>
                        </a:rPr>
                        <a:t>1.465.690,50</a:t>
                      </a:r>
                      <a:endParaRPr lang="tr-TR" sz="1000" b="1" i="0" u="none" strike="noStrike" dirty="0">
                        <a:solidFill>
                          <a:srgbClr val="000000"/>
                        </a:solidFill>
                        <a:latin typeface="Times New Roman"/>
                      </a:endParaRP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tr-TR"/>
                    </a:p>
                  </a:txBody>
                  <a:tcPr/>
                </a:tc>
                <a:tc>
                  <a:txBody>
                    <a:bodyPr/>
                    <a:lstStyle/>
                    <a:p>
                      <a:pPr algn="l" fontAlgn="ctr"/>
                      <a:r>
                        <a:rPr lang="tr-TR" sz="900" b="0" i="0" u="none" strike="noStrike" dirty="0">
                          <a:solidFill>
                            <a:srgbClr val="000000"/>
                          </a:solidFill>
                          <a:latin typeface="Times New Roman"/>
                        </a:rPr>
                        <a:t>  </a:t>
                      </a:r>
                    </a:p>
                  </a:txBody>
                  <a:tcPr marL="8049" marR="8049" marT="8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28688" y="498475"/>
            <a:ext cx="5786437"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868363" y="8586788"/>
            <a:ext cx="5878512"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sp>
        <p:nvSpPr>
          <p:cNvPr id="2" name="Slayt Numarası Yer Tutucusu 1"/>
          <p:cNvSpPr>
            <a:spLocks noGrp="1"/>
          </p:cNvSpPr>
          <p:nvPr>
            <p:ph type="sldNum" sz="quarter" idx="12"/>
          </p:nvPr>
        </p:nvSpPr>
        <p:spPr>
          <a:xfrm>
            <a:off x="6459538" y="8643938"/>
            <a:ext cx="342900" cy="500062"/>
          </a:xfrm>
        </p:spPr>
        <p:txBody>
          <a:bodyPr/>
          <a:lstStyle/>
          <a:p>
            <a:pPr>
              <a:defRPr/>
            </a:pPr>
            <a:fld id="{6D68F57E-389B-48CF-8A72-AE7A3EE314EB}" type="slidenum">
              <a:rPr lang="tr-TR"/>
              <a:pPr>
                <a:defRPr/>
              </a:pPr>
              <a:t>16</a:t>
            </a:fld>
            <a:endParaRPr lang="tr-TR" dirty="0"/>
          </a:p>
        </p:txBody>
      </p:sp>
      <p:graphicFrame>
        <p:nvGraphicFramePr>
          <p:cNvPr id="10" name="9 Tablo"/>
          <p:cNvGraphicFramePr>
            <a:graphicFrameLocks noGrp="1"/>
          </p:cNvGraphicFramePr>
          <p:nvPr/>
        </p:nvGraphicFramePr>
        <p:xfrm>
          <a:off x="1000107" y="857225"/>
          <a:ext cx="5715041" cy="1956955"/>
        </p:xfrm>
        <a:graphic>
          <a:graphicData uri="http://schemas.openxmlformats.org/drawingml/2006/table">
            <a:tbl>
              <a:tblPr/>
              <a:tblGrid>
                <a:gridCol w="683618"/>
                <a:gridCol w="2110402"/>
                <a:gridCol w="2921021"/>
              </a:tblGrid>
              <a:tr h="311167">
                <a:tc gridSpan="3">
                  <a:txBody>
                    <a:bodyPr/>
                    <a:lstStyle/>
                    <a:p>
                      <a:pPr algn="ctr" rtl="0" fontAlgn="ctr"/>
                      <a:r>
                        <a:rPr lang="tr-TR" sz="1200" b="1" i="0" u="none" strike="noStrike" dirty="0">
                          <a:solidFill>
                            <a:srgbClr val="000000"/>
                          </a:solidFill>
                          <a:latin typeface="Times New Roman"/>
                        </a:rPr>
                        <a:t>MÜLKİYETİ HAZİNEYE AİT OLUP İDAREMİZE TAHSİSLİ TAŞINMAZLAR </a:t>
                      </a:r>
                    </a:p>
                  </a:txBody>
                  <a:tcPr marL="8203" marR="8203" marT="8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tr-TR"/>
                    </a:p>
                  </a:txBody>
                  <a:tcPr/>
                </a:tc>
                <a:tc hMerge="1">
                  <a:txBody>
                    <a:bodyPr/>
                    <a:lstStyle/>
                    <a:p>
                      <a:endParaRPr lang="tr-TR"/>
                    </a:p>
                  </a:txBody>
                  <a:tcPr/>
                </a:tc>
              </a:tr>
              <a:tr h="117460">
                <a:tc>
                  <a:txBody>
                    <a:bodyPr/>
                    <a:lstStyle/>
                    <a:p>
                      <a:pPr algn="ctr" fontAlgn="ctr"/>
                      <a:r>
                        <a:rPr lang="tr-TR" sz="1200" b="0" i="0" u="none" strike="noStrike">
                          <a:solidFill>
                            <a:srgbClr val="000000"/>
                          </a:solidFill>
                          <a:latin typeface="Times New Roman"/>
                        </a:rPr>
                        <a:t> </a:t>
                      </a:r>
                    </a:p>
                  </a:txBody>
                  <a:tcPr marL="8203" marR="8203" marT="82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200" b="0" i="0" u="none" strike="noStrike">
                          <a:solidFill>
                            <a:srgbClr val="000000"/>
                          </a:solidFill>
                          <a:latin typeface="Times New Roman"/>
                        </a:rPr>
                        <a:t> </a:t>
                      </a:r>
                    </a:p>
                  </a:txBody>
                  <a:tcPr marL="8203" marR="8203" marT="82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200" b="0" i="0" u="none" strike="noStrike" dirty="0">
                          <a:solidFill>
                            <a:srgbClr val="000000"/>
                          </a:solidFill>
                          <a:latin typeface="Times New Roman"/>
                        </a:rPr>
                        <a:t> </a:t>
                      </a:r>
                    </a:p>
                  </a:txBody>
                  <a:tcPr marL="8203" marR="8203" marT="82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97442">
                <a:tc>
                  <a:txBody>
                    <a:bodyPr/>
                    <a:lstStyle/>
                    <a:p>
                      <a:pPr algn="ctr" fontAlgn="ctr"/>
                      <a:r>
                        <a:rPr lang="tr-TR" sz="1200" b="1" i="0" u="none" strike="noStrike" dirty="0">
                          <a:solidFill>
                            <a:srgbClr val="000000"/>
                          </a:solidFill>
                          <a:latin typeface="Times New Roman"/>
                        </a:rPr>
                        <a:t>S.NO</a:t>
                      </a:r>
                    </a:p>
                  </a:txBody>
                  <a:tcPr marL="8203" marR="8203" marT="8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1200" b="1" i="0" u="none" strike="noStrike" dirty="0">
                          <a:solidFill>
                            <a:srgbClr val="000000"/>
                          </a:solidFill>
                          <a:latin typeface="Times New Roman"/>
                        </a:rPr>
                        <a:t>CİNSİ</a:t>
                      </a:r>
                    </a:p>
                  </a:txBody>
                  <a:tcPr marL="8203" marR="8203" marT="8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1200" b="1" i="0" u="none" strike="noStrike" dirty="0">
                          <a:solidFill>
                            <a:srgbClr val="000000"/>
                          </a:solidFill>
                          <a:latin typeface="Times New Roman"/>
                        </a:rPr>
                        <a:t>MİKTARI (m</a:t>
                      </a:r>
                      <a:r>
                        <a:rPr lang="tr-TR" sz="1200" b="1" i="0" u="none" strike="noStrike" baseline="30000" dirty="0">
                          <a:solidFill>
                            <a:srgbClr val="000000"/>
                          </a:solidFill>
                          <a:latin typeface="Times New Roman"/>
                        </a:rPr>
                        <a:t>2</a:t>
                      </a:r>
                      <a:r>
                        <a:rPr lang="tr-TR" sz="1200" b="1" i="0" u="none" strike="noStrike" dirty="0">
                          <a:solidFill>
                            <a:srgbClr val="000000"/>
                          </a:solidFill>
                          <a:latin typeface="Times New Roman"/>
                        </a:rPr>
                        <a:t>)</a:t>
                      </a:r>
                    </a:p>
                  </a:txBody>
                  <a:tcPr marL="8203" marR="8203" marT="8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13236">
                <a:tc>
                  <a:txBody>
                    <a:bodyPr/>
                    <a:lstStyle/>
                    <a:p>
                      <a:pPr algn="ctr" fontAlgn="ctr"/>
                      <a:r>
                        <a:rPr lang="tr-TR" sz="1200" b="0" i="0" u="none" strike="noStrike">
                          <a:solidFill>
                            <a:srgbClr val="000000"/>
                          </a:solidFill>
                          <a:latin typeface="Times New Roman"/>
                        </a:rPr>
                        <a:t>1</a:t>
                      </a:r>
                    </a:p>
                  </a:txBody>
                  <a:tcPr marL="8203" marR="8203" marT="8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200" b="0" i="0" u="none" strike="noStrike" dirty="0">
                          <a:solidFill>
                            <a:srgbClr val="000000"/>
                          </a:solidFill>
                          <a:latin typeface="Times New Roman"/>
                        </a:rPr>
                        <a:t>OKUL</a:t>
                      </a:r>
                    </a:p>
                  </a:txBody>
                  <a:tcPr marL="8203" marR="8203" marT="8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200" b="0" i="0" u="none" strike="noStrike" dirty="0">
                          <a:solidFill>
                            <a:srgbClr val="000000"/>
                          </a:solidFill>
                          <a:latin typeface="Times New Roman"/>
                        </a:rPr>
                        <a:t>257.747,86</a:t>
                      </a:r>
                    </a:p>
                  </a:txBody>
                  <a:tcPr marL="8203" marR="8203" marT="8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3236">
                <a:tc>
                  <a:txBody>
                    <a:bodyPr/>
                    <a:lstStyle/>
                    <a:p>
                      <a:pPr algn="ctr" fontAlgn="ctr"/>
                      <a:r>
                        <a:rPr lang="tr-TR" sz="1200" b="0" i="0" u="none" strike="noStrike">
                          <a:solidFill>
                            <a:srgbClr val="000000"/>
                          </a:solidFill>
                          <a:latin typeface="Times New Roman"/>
                        </a:rPr>
                        <a:t>2</a:t>
                      </a:r>
                    </a:p>
                  </a:txBody>
                  <a:tcPr marL="8203" marR="8203" marT="8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200" b="0" i="0" u="none" strike="noStrike" dirty="0">
                          <a:solidFill>
                            <a:srgbClr val="000000"/>
                          </a:solidFill>
                          <a:latin typeface="Times New Roman"/>
                        </a:rPr>
                        <a:t>BİNA</a:t>
                      </a:r>
                    </a:p>
                  </a:txBody>
                  <a:tcPr marL="8203" marR="8203" marT="8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200" b="0" i="0" u="none" strike="noStrike" dirty="0" smtClean="0">
                          <a:solidFill>
                            <a:srgbClr val="000000"/>
                          </a:solidFill>
                          <a:latin typeface="Times New Roman"/>
                        </a:rPr>
                        <a:t>188.548,07</a:t>
                      </a:r>
                      <a:endParaRPr lang="tr-TR" sz="1200" b="0" i="0" u="none" strike="noStrike" dirty="0">
                        <a:solidFill>
                          <a:srgbClr val="000000"/>
                        </a:solidFill>
                        <a:latin typeface="Times New Roman"/>
                      </a:endParaRPr>
                    </a:p>
                  </a:txBody>
                  <a:tcPr marL="8203" marR="8203" marT="8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3236">
                <a:tc>
                  <a:txBody>
                    <a:bodyPr/>
                    <a:lstStyle/>
                    <a:p>
                      <a:pPr algn="ctr" fontAlgn="ctr"/>
                      <a:r>
                        <a:rPr lang="tr-TR" sz="1200" b="0" i="0" u="none" strike="noStrike" dirty="0">
                          <a:solidFill>
                            <a:srgbClr val="000000"/>
                          </a:solidFill>
                          <a:latin typeface="Times New Roman"/>
                        </a:rPr>
                        <a:t>3</a:t>
                      </a:r>
                    </a:p>
                  </a:txBody>
                  <a:tcPr marL="8203" marR="8203" marT="8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200" b="0" i="0" u="none" strike="noStrike" dirty="0">
                          <a:solidFill>
                            <a:srgbClr val="000000"/>
                          </a:solidFill>
                          <a:latin typeface="Times New Roman"/>
                        </a:rPr>
                        <a:t>TARLA</a:t>
                      </a:r>
                    </a:p>
                  </a:txBody>
                  <a:tcPr marL="8203" marR="8203" marT="8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200" b="0" i="0" u="none" strike="noStrike" dirty="0" smtClean="0">
                          <a:solidFill>
                            <a:srgbClr val="000000"/>
                          </a:solidFill>
                          <a:latin typeface="Times New Roman"/>
                        </a:rPr>
                        <a:t>823.066,47</a:t>
                      </a:r>
                      <a:endParaRPr lang="tr-TR" sz="1200" b="0" i="0" u="none" strike="noStrike" dirty="0">
                        <a:solidFill>
                          <a:srgbClr val="000000"/>
                        </a:solidFill>
                        <a:latin typeface="Times New Roman"/>
                      </a:endParaRPr>
                    </a:p>
                  </a:txBody>
                  <a:tcPr marL="8203" marR="8203" marT="8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3236">
                <a:tc>
                  <a:txBody>
                    <a:bodyPr/>
                    <a:lstStyle/>
                    <a:p>
                      <a:pPr algn="ctr" fontAlgn="ctr"/>
                      <a:r>
                        <a:rPr lang="tr-TR" sz="1200" b="0" i="0" u="none" strike="noStrike">
                          <a:solidFill>
                            <a:srgbClr val="000000"/>
                          </a:solidFill>
                          <a:latin typeface="Times New Roman"/>
                        </a:rPr>
                        <a:t>4</a:t>
                      </a:r>
                    </a:p>
                  </a:txBody>
                  <a:tcPr marL="8203" marR="8203" marT="8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200" b="0" i="0" u="none" strike="noStrike" dirty="0">
                          <a:solidFill>
                            <a:srgbClr val="000000"/>
                          </a:solidFill>
                          <a:latin typeface="Times New Roman"/>
                        </a:rPr>
                        <a:t>ŞEHİTLİK</a:t>
                      </a:r>
                    </a:p>
                  </a:txBody>
                  <a:tcPr marL="8203" marR="8203" marT="8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200" b="0" i="0" u="none" strike="noStrike" dirty="0">
                          <a:solidFill>
                            <a:srgbClr val="000000"/>
                          </a:solidFill>
                          <a:latin typeface="Times New Roman"/>
                        </a:rPr>
                        <a:t>34.262,70</a:t>
                      </a:r>
                    </a:p>
                  </a:txBody>
                  <a:tcPr marL="8203" marR="8203" marT="8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3236">
                <a:tc>
                  <a:txBody>
                    <a:bodyPr/>
                    <a:lstStyle/>
                    <a:p>
                      <a:pPr algn="ctr" fontAlgn="ctr"/>
                      <a:r>
                        <a:rPr lang="tr-TR" sz="1200" b="0" i="0" u="none" strike="noStrike" dirty="0" smtClean="0">
                          <a:solidFill>
                            <a:srgbClr val="000000"/>
                          </a:solidFill>
                          <a:latin typeface="Times New Roman"/>
                        </a:rPr>
                        <a:t>5</a:t>
                      </a:r>
                      <a:endParaRPr lang="tr-TR" sz="1200" b="0" i="0" u="none" strike="noStrike" dirty="0">
                        <a:solidFill>
                          <a:srgbClr val="000000"/>
                        </a:solidFill>
                        <a:latin typeface="Times New Roman"/>
                      </a:endParaRPr>
                    </a:p>
                  </a:txBody>
                  <a:tcPr marL="8203" marR="8203" marT="8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200" b="0" i="0" u="none" strike="noStrike" dirty="0" smtClean="0">
                          <a:solidFill>
                            <a:srgbClr val="000000"/>
                          </a:solidFill>
                          <a:latin typeface="Times New Roman"/>
                        </a:rPr>
                        <a:t>ARSA</a:t>
                      </a:r>
                      <a:endParaRPr lang="tr-TR" sz="1200" b="0" i="0" u="none" strike="noStrike" dirty="0">
                        <a:solidFill>
                          <a:srgbClr val="000000"/>
                        </a:solidFill>
                        <a:latin typeface="Times New Roman"/>
                      </a:endParaRPr>
                    </a:p>
                  </a:txBody>
                  <a:tcPr marL="8203" marR="8203" marT="8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200" b="0" i="0" u="none" strike="noStrike" dirty="0" smtClean="0">
                          <a:solidFill>
                            <a:srgbClr val="000000"/>
                          </a:solidFill>
                          <a:latin typeface="Times New Roman"/>
                        </a:rPr>
                        <a:t>217.187,80</a:t>
                      </a:r>
                      <a:endParaRPr lang="tr-TR" sz="1200" b="0" i="0" u="none" strike="noStrike" dirty="0">
                        <a:solidFill>
                          <a:srgbClr val="000000"/>
                        </a:solidFill>
                        <a:latin typeface="Times New Roman"/>
                      </a:endParaRPr>
                    </a:p>
                  </a:txBody>
                  <a:tcPr marL="8203" marR="8203" marT="8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89543">
                <a:tc gridSpan="2">
                  <a:txBody>
                    <a:bodyPr/>
                    <a:lstStyle/>
                    <a:p>
                      <a:pPr algn="ctr" fontAlgn="ctr"/>
                      <a:r>
                        <a:rPr lang="tr-TR" sz="1200" b="1" i="0" u="none" strike="noStrike" dirty="0">
                          <a:solidFill>
                            <a:srgbClr val="000000"/>
                          </a:solidFill>
                          <a:latin typeface="Times New Roman"/>
                        </a:rPr>
                        <a:t>TOPLAM</a:t>
                      </a:r>
                    </a:p>
                  </a:txBody>
                  <a:tcPr marL="8203" marR="8203" marT="8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tr-TR"/>
                    </a:p>
                  </a:txBody>
                  <a:tcPr/>
                </a:tc>
                <a:tc>
                  <a:txBody>
                    <a:bodyPr/>
                    <a:lstStyle/>
                    <a:p>
                      <a:pPr algn="ctr" fontAlgn="ctr"/>
                      <a:r>
                        <a:rPr lang="tr-TR" sz="1200" b="1" i="0" u="none" strike="noStrike" dirty="0" smtClean="0">
                          <a:solidFill>
                            <a:srgbClr val="000000"/>
                          </a:solidFill>
                          <a:latin typeface="Times New Roman"/>
                        </a:rPr>
                        <a:t>1.520.812,90</a:t>
                      </a:r>
                      <a:endParaRPr lang="tr-TR" sz="1200" b="1" i="0" u="none" strike="noStrike" dirty="0">
                        <a:solidFill>
                          <a:srgbClr val="000000"/>
                        </a:solidFill>
                        <a:latin typeface="Times New Roman"/>
                      </a:endParaRPr>
                    </a:p>
                  </a:txBody>
                  <a:tcPr marL="8203" marR="8203" marT="82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bl>
          </a:graphicData>
        </a:graphic>
      </p:graphicFrame>
      <p:graphicFrame>
        <p:nvGraphicFramePr>
          <p:cNvPr id="11" name="10 Tablo"/>
          <p:cNvGraphicFramePr>
            <a:graphicFrameLocks noGrp="1"/>
          </p:cNvGraphicFramePr>
          <p:nvPr/>
        </p:nvGraphicFramePr>
        <p:xfrm>
          <a:off x="928670" y="2922954"/>
          <a:ext cx="5786476" cy="5578091"/>
        </p:xfrm>
        <a:graphic>
          <a:graphicData uri="http://schemas.openxmlformats.org/drawingml/2006/table">
            <a:tbl>
              <a:tblPr/>
              <a:tblGrid>
                <a:gridCol w="586901"/>
                <a:gridCol w="1054588"/>
                <a:gridCol w="586901"/>
                <a:gridCol w="1124894"/>
                <a:gridCol w="623582"/>
                <a:gridCol w="904805"/>
                <a:gridCol w="904805"/>
              </a:tblGrid>
              <a:tr h="249235">
                <a:tc gridSpan="7">
                  <a:txBody>
                    <a:bodyPr/>
                    <a:lstStyle/>
                    <a:p>
                      <a:pPr algn="ctr" rtl="0" fontAlgn="b"/>
                      <a:r>
                        <a:rPr lang="tr-TR" sz="1100" b="1" i="0" u="none" strike="noStrike" dirty="0">
                          <a:solidFill>
                            <a:srgbClr val="000000"/>
                          </a:solidFill>
                          <a:latin typeface="Times New Roman" pitchFamily="18" charset="0"/>
                          <a:cs typeface="Times New Roman" pitchFamily="18" charset="0"/>
                        </a:rPr>
                        <a:t>MÜLKİYETİ </a:t>
                      </a:r>
                      <a:r>
                        <a:rPr lang="tr-TR" sz="1100" b="1" i="0" u="none" strike="noStrike" dirty="0" smtClean="0">
                          <a:solidFill>
                            <a:srgbClr val="000000"/>
                          </a:solidFill>
                          <a:latin typeface="Times New Roman" pitchFamily="18" charset="0"/>
                          <a:cs typeface="Times New Roman" pitchFamily="18" charset="0"/>
                        </a:rPr>
                        <a:t> İDAREMİZE  AİT  OLUP  TAHSİS  EDİLEN  TAŞINMAZLAR </a:t>
                      </a:r>
                      <a:endParaRPr lang="tr-TR" sz="1100" b="1" i="0" u="none" strike="noStrike" dirty="0">
                        <a:solidFill>
                          <a:srgbClr val="000000"/>
                        </a:solidFill>
                        <a:latin typeface="Times New Roman" pitchFamily="18" charset="0"/>
                        <a:cs typeface="Times New Roman" pitchFamily="18" charset="0"/>
                      </a:endParaRPr>
                    </a:p>
                  </a:txBody>
                  <a:tcPr marL="7503" marR="7503" marT="7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3927">
                <a:tc>
                  <a:txBody>
                    <a:bodyPr/>
                    <a:lstStyle/>
                    <a:p>
                      <a:pPr algn="ctr" fontAlgn="ctr"/>
                      <a:r>
                        <a:rPr lang="tr-TR" sz="900" b="0" i="0" u="none" strike="noStrike">
                          <a:solidFill>
                            <a:srgbClr val="000000"/>
                          </a:solidFill>
                          <a:latin typeface="Times New Roman"/>
                        </a:rPr>
                        <a:t> </a:t>
                      </a:r>
                    </a:p>
                  </a:txBody>
                  <a:tcPr marL="7503" marR="7503" marT="75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 </a:t>
                      </a:r>
                    </a:p>
                  </a:txBody>
                  <a:tcPr marL="7503" marR="7503" marT="75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 </a:t>
                      </a:r>
                    </a:p>
                  </a:txBody>
                  <a:tcPr marL="7503" marR="7503" marT="75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 </a:t>
                      </a:r>
                    </a:p>
                  </a:txBody>
                  <a:tcPr marL="7503" marR="7503" marT="75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 </a:t>
                      </a:r>
                    </a:p>
                  </a:txBody>
                  <a:tcPr marL="7503" marR="7503" marT="75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 </a:t>
                      </a:r>
                    </a:p>
                  </a:txBody>
                  <a:tcPr marL="7503" marR="7503" marT="75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 </a:t>
                      </a:r>
                    </a:p>
                  </a:txBody>
                  <a:tcPr marL="7503" marR="7503" marT="75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425814">
                <a:tc>
                  <a:txBody>
                    <a:bodyPr/>
                    <a:lstStyle/>
                    <a:p>
                      <a:pPr algn="ctr" fontAlgn="ctr"/>
                      <a:r>
                        <a:rPr lang="tr-TR" sz="1000" b="1" i="0" u="none" strike="noStrike" dirty="0">
                          <a:solidFill>
                            <a:srgbClr val="000000"/>
                          </a:solidFill>
                          <a:latin typeface="Times New Roman"/>
                        </a:rPr>
                        <a:t>S.NO</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1000" b="1" i="0" u="none" strike="noStrike" dirty="0">
                          <a:solidFill>
                            <a:srgbClr val="000000"/>
                          </a:solidFill>
                          <a:latin typeface="Times New Roman"/>
                        </a:rPr>
                        <a:t>TAHSİS EDİLEN TAŞINMAZ</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1000" b="1" i="0" u="none" strike="noStrike" dirty="0">
                          <a:solidFill>
                            <a:srgbClr val="000000"/>
                          </a:solidFill>
                          <a:latin typeface="Times New Roman"/>
                        </a:rPr>
                        <a:t>ADA/</a:t>
                      </a:r>
                      <a:br>
                        <a:rPr lang="tr-TR" sz="1000" b="1" i="0" u="none" strike="noStrike" dirty="0">
                          <a:solidFill>
                            <a:srgbClr val="000000"/>
                          </a:solidFill>
                          <a:latin typeface="Times New Roman"/>
                        </a:rPr>
                      </a:br>
                      <a:r>
                        <a:rPr lang="tr-TR" sz="1000" b="1" i="0" u="none" strike="noStrike" dirty="0">
                          <a:solidFill>
                            <a:srgbClr val="000000"/>
                          </a:solidFill>
                          <a:latin typeface="Times New Roman"/>
                        </a:rPr>
                        <a:t>PARSEL</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1000" b="1" i="0" u="none" strike="noStrike" dirty="0">
                          <a:solidFill>
                            <a:srgbClr val="000000"/>
                          </a:solidFill>
                          <a:latin typeface="Times New Roman"/>
                        </a:rPr>
                        <a:t>TAHSİS EDİLEN KURUM</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1000" b="1" i="0" u="none" strike="noStrike" dirty="0">
                          <a:solidFill>
                            <a:srgbClr val="000000"/>
                          </a:solidFill>
                          <a:latin typeface="Times New Roman"/>
                        </a:rPr>
                        <a:t>TAHSİS SÜRESİ</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1000" b="1" i="0" u="none" strike="noStrike" dirty="0">
                          <a:solidFill>
                            <a:srgbClr val="000000"/>
                          </a:solidFill>
                          <a:latin typeface="Times New Roman"/>
                        </a:rPr>
                        <a:t>BAŞLANGIÇ TARİHİ</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1000" b="1" i="0" u="none" strike="noStrike" dirty="0">
                          <a:solidFill>
                            <a:srgbClr val="000000"/>
                          </a:solidFill>
                          <a:latin typeface="Times New Roman"/>
                        </a:rPr>
                        <a:t>BİTİŞ TARİHİ</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512935">
                <a:tc>
                  <a:txBody>
                    <a:bodyPr/>
                    <a:lstStyle/>
                    <a:p>
                      <a:pPr algn="ctr" fontAlgn="ctr"/>
                      <a:r>
                        <a:rPr lang="tr-TR" sz="900" b="1" i="0" u="none" strike="noStrike" dirty="0">
                          <a:solidFill>
                            <a:srgbClr val="000000"/>
                          </a:solidFill>
                          <a:latin typeface="Times New Roman"/>
                        </a:rPr>
                        <a:t>1</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ENEZ İLÇE ÖZEL İDARESİ HİZMET BİNASI 1. KAT</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9-5</a:t>
                      </a:r>
                      <a:r>
                        <a:rPr lang="tr-TR" sz="900" b="0" i="0" u="none" strike="noStrike" dirty="0">
                          <a:solidFill>
                            <a:srgbClr val="000000"/>
                          </a:solidFill>
                          <a:latin typeface="Times New Roman"/>
                        </a:rPr>
                        <a:t/>
                      </a:r>
                      <a:br>
                        <a:rPr lang="tr-TR" sz="900" b="0" i="0" u="none" strike="noStrike" dirty="0">
                          <a:solidFill>
                            <a:srgbClr val="000000"/>
                          </a:solidFill>
                          <a:latin typeface="Times New Roman"/>
                        </a:rPr>
                      </a:br>
                      <a:endParaRPr lang="tr-TR" sz="900" b="0" i="0" u="none" strike="noStrike" dirty="0">
                        <a:solidFill>
                          <a:srgbClr val="000000"/>
                        </a:solidFill>
                        <a:latin typeface="Times New Roman"/>
                      </a:endParaRP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ENEZ KAYMAKAMLIĞI</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15 YIL</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17.06.2010</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17.06.2025</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512935">
                <a:tc>
                  <a:txBody>
                    <a:bodyPr/>
                    <a:lstStyle/>
                    <a:p>
                      <a:pPr algn="ctr" fontAlgn="ctr"/>
                      <a:r>
                        <a:rPr lang="tr-TR" sz="900" b="1" i="0" u="none" strike="noStrike" dirty="0" smtClean="0">
                          <a:solidFill>
                            <a:srgbClr val="000000"/>
                          </a:solidFill>
                          <a:latin typeface="Times New Roman"/>
                        </a:rPr>
                        <a:t>2</a:t>
                      </a:r>
                      <a:endParaRPr lang="tr-TR" sz="900" b="1" i="0" u="none" strike="noStrike" dirty="0">
                        <a:solidFill>
                          <a:srgbClr val="000000"/>
                        </a:solidFill>
                        <a:latin typeface="Times New Roman"/>
                      </a:endParaRP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LALAPAŞA ARSA (SPOR TESİSİ)</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7-10</a:t>
                      </a:r>
                      <a:r>
                        <a:rPr lang="tr-TR" sz="900" b="0" i="0" u="none" strike="noStrike" dirty="0">
                          <a:solidFill>
                            <a:srgbClr val="000000"/>
                          </a:solidFill>
                          <a:latin typeface="Times New Roman"/>
                        </a:rPr>
                        <a:t/>
                      </a:r>
                      <a:br>
                        <a:rPr lang="tr-TR" sz="900" b="0" i="0" u="none" strike="noStrike" dirty="0">
                          <a:solidFill>
                            <a:srgbClr val="000000"/>
                          </a:solidFill>
                          <a:latin typeface="Times New Roman"/>
                        </a:rPr>
                      </a:br>
                      <a:endParaRPr lang="tr-TR" sz="900" b="0" i="0" u="none" strike="noStrike" dirty="0">
                        <a:solidFill>
                          <a:srgbClr val="000000"/>
                        </a:solidFill>
                        <a:latin typeface="Times New Roman"/>
                      </a:endParaRP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GENÇLİK SPOR GENEL MÜDÜRLÜĞÜ</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25 YIL</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16.03.2012</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16.03.2037</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73849">
                <a:tc>
                  <a:txBody>
                    <a:bodyPr/>
                    <a:lstStyle/>
                    <a:p>
                      <a:pPr algn="ctr" fontAlgn="ctr"/>
                      <a:r>
                        <a:rPr lang="tr-TR" sz="900" b="1" i="0" u="none" strike="noStrike" dirty="0" smtClean="0">
                          <a:solidFill>
                            <a:srgbClr val="000000"/>
                          </a:solidFill>
                          <a:latin typeface="Times New Roman"/>
                        </a:rPr>
                        <a:t>3</a:t>
                      </a:r>
                      <a:endParaRPr lang="tr-TR" sz="900" b="1" i="0" u="none" strike="noStrike" dirty="0">
                        <a:solidFill>
                          <a:srgbClr val="000000"/>
                        </a:solidFill>
                        <a:latin typeface="Times New Roman"/>
                      </a:endParaRP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UZUNKÖPRÜ HUZUREVİ</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286-55</a:t>
                      </a:r>
                      <a:r>
                        <a:rPr lang="tr-TR" sz="900" b="0" i="0" u="none" strike="noStrike" dirty="0">
                          <a:solidFill>
                            <a:srgbClr val="000000"/>
                          </a:solidFill>
                          <a:latin typeface="Times New Roman"/>
                        </a:rPr>
                        <a:t/>
                      </a:r>
                      <a:br>
                        <a:rPr lang="tr-TR" sz="900" b="0" i="0" u="none" strike="noStrike" dirty="0">
                          <a:solidFill>
                            <a:srgbClr val="000000"/>
                          </a:solidFill>
                          <a:latin typeface="Times New Roman"/>
                        </a:rPr>
                      </a:br>
                      <a:endParaRPr lang="tr-TR" sz="900" b="0" i="0" u="none" strike="noStrike" dirty="0">
                        <a:solidFill>
                          <a:srgbClr val="000000"/>
                        </a:solidFill>
                        <a:latin typeface="Times New Roman"/>
                      </a:endParaRP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AİLE VE SOSYAL POL. BAKANLIĞI</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25 YIL</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31.08.2012</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31.08.2037</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73849">
                <a:tc>
                  <a:txBody>
                    <a:bodyPr/>
                    <a:lstStyle/>
                    <a:p>
                      <a:pPr algn="ctr" fontAlgn="ctr"/>
                      <a:r>
                        <a:rPr lang="tr-TR" sz="900" b="1" i="0" u="none" strike="noStrike" dirty="0" smtClean="0">
                          <a:solidFill>
                            <a:srgbClr val="000000"/>
                          </a:solidFill>
                          <a:latin typeface="Times New Roman"/>
                        </a:rPr>
                        <a:t>4</a:t>
                      </a:r>
                      <a:endParaRPr lang="tr-TR" sz="900" b="1" i="0" u="none" strike="noStrike" dirty="0">
                        <a:solidFill>
                          <a:srgbClr val="000000"/>
                        </a:solidFill>
                        <a:latin typeface="Times New Roman"/>
                      </a:endParaRP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UZUNKÖPRÜ HUZUREVİ</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255-17</a:t>
                      </a:r>
                      <a:r>
                        <a:rPr lang="tr-TR" sz="900" b="0" i="0" u="none" strike="noStrike" dirty="0">
                          <a:solidFill>
                            <a:srgbClr val="000000"/>
                          </a:solidFill>
                          <a:latin typeface="Times New Roman"/>
                        </a:rPr>
                        <a:t/>
                      </a:r>
                      <a:br>
                        <a:rPr lang="tr-TR" sz="900" b="0" i="0" u="none" strike="noStrike" dirty="0">
                          <a:solidFill>
                            <a:srgbClr val="000000"/>
                          </a:solidFill>
                          <a:latin typeface="Times New Roman"/>
                        </a:rPr>
                      </a:br>
                      <a:endParaRPr lang="tr-TR" sz="900" b="0" i="0" u="none" strike="noStrike" dirty="0">
                        <a:solidFill>
                          <a:srgbClr val="000000"/>
                        </a:solidFill>
                        <a:latin typeface="Times New Roman"/>
                      </a:endParaRP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AİLE VE SOSYAL POL. BAKANLIĞI</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a:solidFill>
                            <a:srgbClr val="000000"/>
                          </a:solidFill>
                          <a:latin typeface="Times New Roman"/>
                        </a:rPr>
                        <a:t>25 YIL</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27.03.2013</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27.03.2038</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49234">
                <a:tc rowSpan="2">
                  <a:txBody>
                    <a:bodyPr/>
                    <a:lstStyle/>
                    <a:p>
                      <a:pPr algn="ctr" fontAlgn="ctr"/>
                      <a:r>
                        <a:rPr lang="tr-TR" sz="900" b="1" i="0" u="none" strike="noStrike" dirty="0" smtClean="0">
                          <a:solidFill>
                            <a:srgbClr val="000000"/>
                          </a:solidFill>
                          <a:latin typeface="Times New Roman"/>
                        </a:rPr>
                        <a:t>5</a:t>
                      </a:r>
                      <a:endParaRPr lang="tr-TR" sz="900" b="1" i="0" u="none" strike="noStrike" dirty="0">
                        <a:solidFill>
                          <a:srgbClr val="000000"/>
                        </a:solidFill>
                        <a:latin typeface="Times New Roman"/>
                      </a:endParaRP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900" b="0" i="0" u="none" strike="noStrike" dirty="0">
                          <a:solidFill>
                            <a:srgbClr val="000000"/>
                          </a:solidFill>
                          <a:latin typeface="Times New Roman"/>
                        </a:rPr>
                        <a:t>SARAY ALANI</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766</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900" b="0" i="0" u="none" strike="noStrike" dirty="0">
                          <a:solidFill>
                            <a:srgbClr val="000000"/>
                          </a:solidFill>
                          <a:latin typeface="Times New Roman"/>
                        </a:rPr>
                        <a:t>KÜLTÜR VE TURİZM BAKANLIĞI</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900" b="0" i="0" u="none" strike="noStrike" dirty="0">
                          <a:solidFill>
                            <a:srgbClr val="000000"/>
                          </a:solidFill>
                          <a:latin typeface="Times New Roman"/>
                        </a:rPr>
                        <a:t>25 YIL</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900" b="0" i="0" u="none" strike="noStrike" dirty="0">
                          <a:solidFill>
                            <a:srgbClr val="000000"/>
                          </a:solidFill>
                          <a:latin typeface="Times New Roman"/>
                        </a:rPr>
                        <a:t>06.05.2013</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900" b="0" i="0" u="none" strike="noStrike" dirty="0">
                          <a:solidFill>
                            <a:srgbClr val="000000"/>
                          </a:solidFill>
                          <a:latin typeface="Times New Roman"/>
                        </a:rPr>
                        <a:t>06.05.2038</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44717">
                <a:tc vMerge="1">
                  <a:txBody>
                    <a:bodyPr/>
                    <a:lstStyle/>
                    <a:p>
                      <a:endParaRPr lang="tr-TR"/>
                    </a:p>
                  </a:txBody>
                  <a:tcPr/>
                </a:tc>
                <a:tc vMerge="1">
                  <a:txBody>
                    <a:bodyPr/>
                    <a:lstStyle/>
                    <a:p>
                      <a:endParaRPr lang="tr-TR"/>
                    </a:p>
                  </a:txBody>
                  <a:tcPr/>
                </a:tc>
                <a:tc>
                  <a:txBody>
                    <a:bodyPr/>
                    <a:lstStyle/>
                    <a:p>
                      <a:pPr algn="ctr" fontAlgn="ctr"/>
                      <a:r>
                        <a:rPr lang="tr-TR" sz="900" b="0" i="0" u="none" strike="noStrike" dirty="0">
                          <a:solidFill>
                            <a:srgbClr val="000000"/>
                          </a:solidFill>
                          <a:latin typeface="Times New Roman"/>
                        </a:rPr>
                        <a:t>27-28-57-58-65-67</a:t>
                      </a: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316527">
                <a:tc>
                  <a:txBody>
                    <a:bodyPr/>
                    <a:lstStyle/>
                    <a:p>
                      <a:pPr algn="ctr" fontAlgn="ctr"/>
                      <a:r>
                        <a:rPr lang="tr-TR" sz="900" b="1" i="0" u="none" strike="noStrike" dirty="0" smtClean="0">
                          <a:solidFill>
                            <a:srgbClr val="000000"/>
                          </a:solidFill>
                          <a:latin typeface="Times New Roman"/>
                        </a:rPr>
                        <a:t>6</a:t>
                      </a:r>
                      <a:endParaRPr lang="tr-TR" sz="900" b="1" i="0" u="none" strike="noStrike" dirty="0">
                        <a:solidFill>
                          <a:srgbClr val="000000"/>
                        </a:solidFill>
                        <a:latin typeface="Times New Roman"/>
                      </a:endParaRP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SARAY ALANI</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766-29</a:t>
                      </a:r>
                      <a:r>
                        <a:rPr lang="tr-TR" sz="900" b="0" i="0" u="none" strike="noStrike" dirty="0">
                          <a:solidFill>
                            <a:srgbClr val="000000"/>
                          </a:solidFill>
                          <a:latin typeface="Times New Roman"/>
                        </a:rPr>
                        <a:t/>
                      </a:r>
                      <a:br>
                        <a:rPr lang="tr-TR" sz="900" b="0" i="0" u="none" strike="noStrike" dirty="0">
                          <a:solidFill>
                            <a:srgbClr val="000000"/>
                          </a:solidFill>
                          <a:latin typeface="Times New Roman"/>
                        </a:rPr>
                      </a:b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KÜLTÜR VE TURİZM BAKANLIĞI</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25 YIL</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02.07.2013</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a:solidFill>
                            <a:srgbClr val="000000"/>
                          </a:solidFill>
                          <a:latin typeface="Times New Roman"/>
                        </a:rPr>
                        <a:t>02.07.2038</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459091">
                <a:tc>
                  <a:txBody>
                    <a:bodyPr/>
                    <a:lstStyle/>
                    <a:p>
                      <a:pPr algn="ctr" fontAlgn="ctr"/>
                      <a:r>
                        <a:rPr lang="tr-TR" sz="900" b="1" i="0" u="none" strike="noStrike" dirty="0" smtClean="0">
                          <a:solidFill>
                            <a:srgbClr val="000000"/>
                          </a:solidFill>
                          <a:latin typeface="Times New Roman"/>
                        </a:rPr>
                        <a:t>7</a:t>
                      </a:r>
                      <a:endParaRPr lang="tr-TR" sz="900" b="1" i="0" u="none" strike="noStrike" dirty="0">
                        <a:solidFill>
                          <a:srgbClr val="000000"/>
                        </a:solidFill>
                        <a:latin typeface="Times New Roman"/>
                      </a:endParaRP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ESKİ HİZMET BİNASI</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479/20</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SOYAL YARDIMLAŞMA VE DAYANIŞMA VAKFI</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15 YIL</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16.07.2014</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16.07.2029</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93507">
                <a:tc>
                  <a:txBody>
                    <a:bodyPr/>
                    <a:lstStyle/>
                    <a:p>
                      <a:pPr algn="ctr" fontAlgn="ctr"/>
                      <a:r>
                        <a:rPr lang="tr-TR" sz="900" b="1" i="0" u="none" strike="noStrike" dirty="0" smtClean="0">
                          <a:solidFill>
                            <a:srgbClr val="000000"/>
                          </a:solidFill>
                          <a:latin typeface="Times New Roman"/>
                        </a:rPr>
                        <a:t>8</a:t>
                      </a:r>
                      <a:endParaRPr lang="tr-TR" sz="900" b="1" i="0" u="none" strike="noStrike" dirty="0">
                        <a:solidFill>
                          <a:srgbClr val="000000"/>
                        </a:solidFill>
                        <a:latin typeface="Times New Roman"/>
                      </a:endParaRP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HASAN SEZAİ TÜRBESİ</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548/20-24</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VAKIFLAR GENEL MD.LÜĞÜ</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25 YIL</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19.03.2014</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19.03.2039</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406630">
                <a:tc>
                  <a:txBody>
                    <a:bodyPr/>
                    <a:lstStyle/>
                    <a:p>
                      <a:pPr algn="ctr" fontAlgn="ctr"/>
                      <a:r>
                        <a:rPr lang="tr-TR" sz="900" b="1" i="0" u="none" strike="noStrike" dirty="0" smtClean="0">
                          <a:solidFill>
                            <a:srgbClr val="000000"/>
                          </a:solidFill>
                          <a:latin typeface="Times New Roman"/>
                        </a:rPr>
                        <a:t>9</a:t>
                      </a:r>
                      <a:endParaRPr lang="tr-TR" sz="900" b="1" i="0" u="none" strike="noStrike" dirty="0">
                        <a:solidFill>
                          <a:srgbClr val="000000"/>
                        </a:solidFill>
                        <a:latin typeface="Times New Roman"/>
                      </a:endParaRP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YENİÇERİ  </a:t>
                      </a:r>
                    </a:p>
                    <a:p>
                      <a:pPr algn="ctr" fontAlgn="ctr"/>
                      <a:r>
                        <a:rPr lang="tr-TR" sz="900" b="0" i="0" u="none" strike="noStrike" dirty="0" smtClean="0">
                          <a:solidFill>
                            <a:srgbClr val="000000"/>
                          </a:solidFill>
                          <a:latin typeface="Times New Roman"/>
                        </a:rPr>
                        <a:t>HAMAMI</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367/2</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900" b="0" i="0" u="none" strike="noStrike" dirty="0" smtClean="0">
                          <a:solidFill>
                            <a:srgbClr val="000000"/>
                          </a:solidFill>
                          <a:latin typeface="Times New Roman"/>
                        </a:rPr>
                        <a:t>VAKIFLAR GENEL MD.LÜĞÜ</a:t>
                      </a:r>
                    </a:p>
                    <a:p>
                      <a:pPr algn="ctr" fontAlgn="ct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25 YIL</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03.09.2014</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03.09.2039</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406630">
                <a:tc>
                  <a:txBody>
                    <a:bodyPr/>
                    <a:lstStyle/>
                    <a:p>
                      <a:pPr algn="ctr" fontAlgn="ctr"/>
                      <a:r>
                        <a:rPr lang="tr-TR" sz="900" b="1" i="0" u="none" strike="noStrike" dirty="0" smtClean="0">
                          <a:solidFill>
                            <a:srgbClr val="000000"/>
                          </a:solidFill>
                          <a:latin typeface="Times New Roman"/>
                        </a:rPr>
                        <a:t>10</a:t>
                      </a:r>
                      <a:endParaRPr lang="tr-TR" sz="900" b="1" i="0" u="none" strike="noStrike" dirty="0">
                        <a:solidFill>
                          <a:srgbClr val="000000"/>
                        </a:solidFill>
                        <a:latin typeface="Times New Roman"/>
                      </a:endParaRP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ŞEYH SECAATTİN CAMİ YANI</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143/13</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900" b="0" i="0" u="none" strike="noStrike" dirty="0" smtClean="0">
                          <a:solidFill>
                            <a:srgbClr val="000000"/>
                          </a:solidFill>
                          <a:latin typeface="Times New Roman"/>
                        </a:rPr>
                        <a:t>VAKIFLAR GENEL MD.LÜĞÜ</a:t>
                      </a:r>
                    </a:p>
                    <a:p>
                      <a:pPr algn="ctr" fontAlgn="ct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25 YIL</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03.09.2014</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03.09.2039</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93507">
                <a:tc>
                  <a:txBody>
                    <a:bodyPr/>
                    <a:lstStyle/>
                    <a:p>
                      <a:pPr algn="ctr" fontAlgn="ctr"/>
                      <a:r>
                        <a:rPr lang="tr-TR" sz="900" b="1" i="0" u="none" strike="noStrike" dirty="0" smtClean="0">
                          <a:solidFill>
                            <a:srgbClr val="000000"/>
                          </a:solidFill>
                          <a:latin typeface="Times New Roman"/>
                        </a:rPr>
                        <a:t>11</a:t>
                      </a:r>
                      <a:endParaRPr lang="tr-TR" sz="900" b="1" i="0" u="none" strike="noStrike" dirty="0">
                        <a:solidFill>
                          <a:srgbClr val="000000"/>
                        </a:solidFill>
                        <a:latin typeface="Times New Roman"/>
                      </a:endParaRPr>
                    </a:p>
                  </a:txBody>
                  <a:tcPr marL="7503" marR="7503" marT="7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SARAY</a:t>
                      </a:r>
                      <a:r>
                        <a:rPr lang="tr-TR" sz="900" b="0" i="0" u="none" strike="noStrike" baseline="0" dirty="0" smtClean="0">
                          <a:solidFill>
                            <a:srgbClr val="000000"/>
                          </a:solidFill>
                          <a:latin typeface="Times New Roman"/>
                        </a:rPr>
                        <a:t> ALANI</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788/4</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KÜLTÜR TURİZM BAKANLIĞI</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25 YIL</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04.11.2014</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900" b="0" i="0" u="none" strike="noStrike" dirty="0" smtClean="0">
                          <a:solidFill>
                            <a:srgbClr val="000000"/>
                          </a:solidFill>
                          <a:latin typeface="Times New Roman"/>
                        </a:rPr>
                        <a:t>04.11.2039</a:t>
                      </a:r>
                      <a:endParaRPr lang="tr-TR" sz="9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28688" y="468313"/>
            <a:ext cx="5786437" cy="246062"/>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981075" y="8532813"/>
            <a:ext cx="5734050"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10" name="Resim 9"/>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sp>
        <p:nvSpPr>
          <p:cNvPr id="2" name="Slayt Numarası Yer Tutucusu 1"/>
          <p:cNvSpPr>
            <a:spLocks noGrp="1"/>
          </p:cNvSpPr>
          <p:nvPr>
            <p:ph type="sldNum" sz="quarter" idx="12"/>
          </p:nvPr>
        </p:nvSpPr>
        <p:spPr/>
        <p:txBody>
          <a:bodyPr/>
          <a:lstStyle/>
          <a:p>
            <a:pPr>
              <a:defRPr/>
            </a:pPr>
            <a:fld id="{7F2C88C8-C313-4AFD-B48D-BA9DBBB8F627}" type="slidenum">
              <a:rPr lang="tr-TR"/>
              <a:pPr>
                <a:defRPr/>
              </a:pPr>
              <a:t>17</a:t>
            </a:fld>
            <a:endParaRPr lang="tr-TR"/>
          </a:p>
        </p:txBody>
      </p:sp>
      <p:sp>
        <p:nvSpPr>
          <p:cNvPr id="11" name="Metin kutusu 10"/>
          <p:cNvSpPr txBox="1"/>
          <p:nvPr/>
        </p:nvSpPr>
        <p:spPr>
          <a:xfrm>
            <a:off x="1114449" y="6715141"/>
            <a:ext cx="5386385" cy="307777"/>
          </a:xfrm>
          <a:prstGeom prst="rect">
            <a:avLst/>
          </a:prstGeom>
          <a:noFill/>
        </p:spPr>
        <p:txBody>
          <a:bodyPr wrap="square">
            <a:spAutoFit/>
          </a:bodyPr>
          <a:lstStyle/>
          <a:p>
            <a:pPr fontAlgn="auto">
              <a:spcBef>
                <a:spcPts val="0"/>
              </a:spcBef>
              <a:spcAft>
                <a:spcPts val="0"/>
              </a:spcAft>
              <a:defRPr/>
            </a:pPr>
            <a:r>
              <a:rPr lang="tr-TR" sz="1400" b="1" dirty="0">
                <a:solidFill>
                  <a:schemeClr val="accent1">
                    <a:lumMod val="75000"/>
                  </a:schemeClr>
                </a:solidFill>
                <a:latin typeface="+mj-lt"/>
                <a:cs typeface="+mn-cs"/>
              </a:rPr>
              <a:t>TEKNOLOJİK CİHAZ DURUMU</a:t>
            </a:r>
          </a:p>
        </p:txBody>
      </p:sp>
      <p:graphicFrame>
        <p:nvGraphicFramePr>
          <p:cNvPr id="12" name="İçerik Yer Tutucusu 1"/>
          <p:cNvGraphicFramePr>
            <a:graphicFrameLocks noGrp="1"/>
          </p:cNvGraphicFramePr>
          <p:nvPr>
            <p:ph idx="1"/>
          </p:nvPr>
        </p:nvGraphicFramePr>
        <p:xfrm>
          <a:off x="981075" y="7072330"/>
          <a:ext cx="5662635" cy="1357320"/>
        </p:xfrm>
        <a:graphic>
          <a:graphicData uri="http://schemas.openxmlformats.org/drawingml/2006/table">
            <a:tbl>
              <a:tblPr>
                <a:tableStyleId>{5C22544A-7EE6-4342-B048-85BDC9FD1C3A}</a:tableStyleId>
              </a:tblPr>
              <a:tblGrid>
                <a:gridCol w="585027">
                  <a:extLst>
                    <a:ext uri="{9D8B030D-6E8A-4147-A177-3AD203B41FA5}"/>
                  </a:extLst>
                </a:gridCol>
                <a:gridCol w="3240588">
                  <a:extLst>
                    <a:ext uri="{9D8B030D-6E8A-4147-A177-3AD203B41FA5}"/>
                  </a:extLst>
                </a:gridCol>
                <a:gridCol w="866908">
                  <a:extLst>
                    <a:ext uri="{9D8B030D-6E8A-4147-A177-3AD203B41FA5}"/>
                  </a:extLst>
                </a:gridCol>
                <a:gridCol w="970112">
                  <a:extLst>
                    <a:ext uri="{9D8B030D-6E8A-4147-A177-3AD203B41FA5}"/>
                  </a:extLst>
                </a:gridCol>
              </a:tblGrid>
              <a:tr h="226220">
                <a:tc>
                  <a:txBody>
                    <a:bodyPr/>
                    <a:lstStyle/>
                    <a:p>
                      <a:pPr algn="ctr" fontAlgn="ctr"/>
                      <a:r>
                        <a:rPr lang="tr-TR" sz="1100" u="none" strike="noStrike" dirty="0">
                          <a:solidFill>
                            <a:schemeClr val="bg1"/>
                          </a:solidFill>
                          <a:effectLst/>
                          <a:latin typeface="Times New Roman" panose="02020603050405020304" pitchFamily="18" charset="0"/>
                          <a:cs typeface="Times New Roman" panose="02020603050405020304" pitchFamily="18" charset="0"/>
                        </a:rPr>
                        <a:t>S.NO.</a:t>
                      </a:r>
                      <a:endParaRPr lang="tr-TR" sz="11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tr-TR" sz="1100" u="none" strike="noStrike" dirty="0">
                          <a:solidFill>
                            <a:schemeClr val="bg1"/>
                          </a:solidFill>
                          <a:effectLst/>
                          <a:latin typeface="Times New Roman" panose="02020603050405020304" pitchFamily="18" charset="0"/>
                          <a:cs typeface="Times New Roman" panose="02020603050405020304" pitchFamily="18" charset="0"/>
                        </a:rPr>
                        <a:t>CİNSİ</a:t>
                      </a:r>
                      <a:endParaRPr lang="tr-TR" sz="11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tr-TR" sz="1100" u="none" strike="noStrike" dirty="0">
                          <a:solidFill>
                            <a:schemeClr val="bg1"/>
                          </a:solidFill>
                          <a:effectLst/>
                          <a:latin typeface="Times New Roman" panose="02020603050405020304" pitchFamily="18" charset="0"/>
                          <a:cs typeface="Times New Roman" panose="02020603050405020304" pitchFamily="18" charset="0"/>
                        </a:rPr>
                        <a:t>ADEDİ</a:t>
                      </a:r>
                      <a:endParaRPr lang="tr-TR" sz="11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tr-TR" sz="1100" u="none" strike="noStrike" dirty="0">
                          <a:solidFill>
                            <a:schemeClr val="bg1"/>
                          </a:solidFill>
                          <a:effectLst/>
                          <a:latin typeface="Times New Roman" panose="02020603050405020304" pitchFamily="18" charset="0"/>
                          <a:cs typeface="Times New Roman" panose="02020603050405020304" pitchFamily="18" charset="0"/>
                        </a:rPr>
                        <a:t>BİRİMİ</a:t>
                      </a:r>
                      <a:endParaRPr lang="tr-TR" sz="11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extLst>
              </a:tr>
              <a:tr h="226220">
                <a:tc>
                  <a:txBody>
                    <a:bodyPr/>
                    <a:lstStyle/>
                    <a:p>
                      <a:pPr algn="ctr" fontAlgn="ctr"/>
                      <a:r>
                        <a:rPr lang="tr-TR" sz="1100" u="none" strike="noStrike" dirty="0">
                          <a:effectLst/>
                          <a:latin typeface="Times New Roman" panose="02020603050405020304" pitchFamily="18" charset="0"/>
                          <a:cs typeface="Times New Roman" panose="02020603050405020304" pitchFamily="18" charset="0"/>
                        </a:rPr>
                        <a:t>1</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tr-TR" sz="1100" u="none" strike="noStrike" dirty="0" smtClean="0">
                          <a:effectLst/>
                          <a:latin typeface="Times New Roman" panose="02020603050405020304" pitchFamily="18" charset="0"/>
                          <a:cs typeface="Times New Roman" panose="02020603050405020304" pitchFamily="18" charset="0"/>
                        </a:rPr>
                        <a:t>Bilgisayar </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100" b="0" i="0" u="none" strike="noStrike" dirty="0" smtClean="0">
                          <a:solidFill>
                            <a:schemeClr val="tx1"/>
                          </a:solidFill>
                          <a:effectLst/>
                          <a:latin typeface="Times New Roman" panose="02020603050405020304" pitchFamily="18" charset="0"/>
                          <a:cs typeface="Times New Roman" panose="02020603050405020304" pitchFamily="18" charset="0"/>
                        </a:rPr>
                        <a:t>129</a:t>
                      </a:r>
                      <a:endParaRPr lang="tr-TR"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100" u="none" strike="noStrike" dirty="0" smtClean="0">
                          <a:effectLst/>
                          <a:latin typeface="Times New Roman" panose="02020603050405020304" pitchFamily="18" charset="0"/>
                          <a:cs typeface="Times New Roman" panose="02020603050405020304" pitchFamily="18" charset="0"/>
                        </a:rPr>
                        <a:t>Adet</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26220">
                <a:tc>
                  <a:txBody>
                    <a:bodyPr/>
                    <a:lstStyle/>
                    <a:p>
                      <a:pPr algn="ctr" fontAlgn="ctr"/>
                      <a:r>
                        <a:rPr lang="tr-TR" sz="1100" u="none" strike="noStrike" dirty="0">
                          <a:effectLst/>
                          <a:latin typeface="Times New Roman" panose="02020603050405020304" pitchFamily="18" charset="0"/>
                          <a:cs typeface="Times New Roman" panose="02020603050405020304" pitchFamily="18" charset="0"/>
                        </a:rPr>
                        <a:t>2</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tr-TR" sz="1100" u="none" strike="noStrike" dirty="0">
                          <a:effectLst/>
                          <a:latin typeface="Times New Roman" panose="02020603050405020304" pitchFamily="18" charset="0"/>
                          <a:cs typeface="Times New Roman" panose="02020603050405020304" pitchFamily="18" charset="0"/>
                        </a:rPr>
                        <a:t>Diz üstü</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100" u="none" strike="noStrike" dirty="0" smtClean="0">
                          <a:solidFill>
                            <a:schemeClr val="tx1"/>
                          </a:solidFill>
                          <a:effectLst/>
                          <a:latin typeface="Times New Roman" panose="02020603050405020304" pitchFamily="18" charset="0"/>
                          <a:cs typeface="Times New Roman" panose="02020603050405020304" pitchFamily="18" charset="0"/>
                        </a:rPr>
                        <a:t>29</a:t>
                      </a:r>
                      <a:endParaRPr lang="tr-TR"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100" u="none" strike="noStrike" dirty="0" smtClean="0">
                          <a:effectLst/>
                          <a:latin typeface="Times New Roman" panose="02020603050405020304" pitchFamily="18" charset="0"/>
                          <a:cs typeface="Times New Roman" panose="02020603050405020304" pitchFamily="18" charset="0"/>
                        </a:rPr>
                        <a:t>Adet</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26220">
                <a:tc>
                  <a:txBody>
                    <a:bodyPr/>
                    <a:lstStyle/>
                    <a:p>
                      <a:pPr algn="ctr" fontAlgn="ctr"/>
                      <a:r>
                        <a:rPr lang="tr-TR" sz="1100" u="none" strike="noStrike" dirty="0">
                          <a:effectLst/>
                          <a:latin typeface="Times New Roman" panose="02020603050405020304" pitchFamily="18" charset="0"/>
                          <a:cs typeface="Times New Roman" panose="02020603050405020304" pitchFamily="18" charset="0"/>
                        </a:rPr>
                        <a:t>2</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tr-TR" sz="1100" u="none" strike="noStrike" dirty="0">
                          <a:effectLst/>
                          <a:latin typeface="Times New Roman" panose="02020603050405020304" pitchFamily="18" charset="0"/>
                          <a:cs typeface="Times New Roman" panose="02020603050405020304" pitchFamily="18" charset="0"/>
                        </a:rPr>
                        <a:t>Yazıcı</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100" b="0" i="0" u="none" strike="noStrike" dirty="0" smtClean="0">
                          <a:solidFill>
                            <a:schemeClr val="tx1"/>
                          </a:solidFill>
                          <a:effectLst/>
                          <a:latin typeface="Times New Roman" panose="02020603050405020304" pitchFamily="18" charset="0"/>
                          <a:cs typeface="Times New Roman" panose="02020603050405020304" pitchFamily="18" charset="0"/>
                        </a:rPr>
                        <a:t>90</a:t>
                      </a:r>
                      <a:endParaRPr lang="tr-TR"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100" u="none" strike="noStrike" dirty="0" smtClean="0">
                          <a:effectLst/>
                          <a:latin typeface="Times New Roman" panose="02020603050405020304" pitchFamily="18" charset="0"/>
                          <a:cs typeface="Times New Roman" panose="02020603050405020304" pitchFamily="18" charset="0"/>
                        </a:rPr>
                        <a:t>Adet</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26220">
                <a:tc>
                  <a:txBody>
                    <a:bodyPr/>
                    <a:lstStyle/>
                    <a:p>
                      <a:pPr algn="ctr" fontAlgn="ctr"/>
                      <a:r>
                        <a:rPr lang="tr-TR" sz="1100" u="none" strike="noStrike">
                          <a:effectLst/>
                          <a:latin typeface="Times New Roman" panose="02020603050405020304" pitchFamily="18" charset="0"/>
                          <a:cs typeface="Times New Roman" panose="02020603050405020304" pitchFamily="18" charset="0"/>
                        </a:rPr>
                        <a:t>4</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tr-TR" sz="1100" u="none" strike="noStrike" dirty="0">
                          <a:effectLst/>
                          <a:latin typeface="Times New Roman" panose="02020603050405020304" pitchFamily="18" charset="0"/>
                          <a:cs typeface="Times New Roman" panose="02020603050405020304" pitchFamily="18" charset="0"/>
                        </a:rPr>
                        <a:t>Çok Fonksiyonlu Yazıcı</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100" b="0" i="0" u="none" strike="noStrike" dirty="0" smtClean="0">
                          <a:solidFill>
                            <a:schemeClr val="tx1"/>
                          </a:solidFill>
                          <a:effectLst/>
                          <a:latin typeface="Times New Roman" panose="02020603050405020304" pitchFamily="18" charset="0"/>
                          <a:cs typeface="Times New Roman" panose="02020603050405020304" pitchFamily="18" charset="0"/>
                        </a:rPr>
                        <a:t>37</a:t>
                      </a:r>
                      <a:endParaRPr lang="tr-TR"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100" u="none" strike="noStrike" dirty="0" smtClean="0">
                          <a:effectLst/>
                          <a:latin typeface="Times New Roman" panose="02020603050405020304" pitchFamily="18" charset="0"/>
                          <a:cs typeface="Times New Roman" panose="02020603050405020304" pitchFamily="18" charset="0"/>
                        </a:rPr>
                        <a:t>Adet</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226220">
                <a:tc>
                  <a:txBody>
                    <a:bodyPr/>
                    <a:lstStyle/>
                    <a:p>
                      <a:pPr algn="ctr" fontAlgn="ctr"/>
                      <a:r>
                        <a:rPr lang="tr-TR" sz="1100" u="none" strike="noStrike" dirty="0">
                          <a:effectLst/>
                          <a:latin typeface="Times New Roman" panose="02020603050405020304" pitchFamily="18" charset="0"/>
                          <a:cs typeface="Times New Roman" panose="02020603050405020304" pitchFamily="18" charset="0"/>
                        </a:rPr>
                        <a:t>5</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tr-TR" sz="1100" u="none" strike="noStrike" dirty="0">
                          <a:effectLst/>
                          <a:latin typeface="Times New Roman" panose="02020603050405020304" pitchFamily="18" charset="0"/>
                          <a:cs typeface="Times New Roman" panose="02020603050405020304" pitchFamily="18" charset="0"/>
                        </a:rPr>
                        <a:t>Fotokopi  Makinesi</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100" b="0" i="0" u="none" strike="noStrike" dirty="0" smtClean="0">
                          <a:solidFill>
                            <a:schemeClr val="tx1"/>
                          </a:solidFill>
                          <a:effectLst/>
                          <a:latin typeface="Times New Roman" panose="02020603050405020304" pitchFamily="18" charset="0"/>
                          <a:cs typeface="Times New Roman" panose="02020603050405020304" pitchFamily="18" charset="0"/>
                        </a:rPr>
                        <a:t>5</a:t>
                      </a:r>
                      <a:endParaRPr lang="tr-TR"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100" u="none" strike="noStrike" dirty="0" smtClean="0">
                          <a:effectLst/>
                          <a:latin typeface="Times New Roman" panose="02020603050405020304" pitchFamily="18" charset="0"/>
                          <a:cs typeface="Times New Roman" panose="02020603050405020304" pitchFamily="18" charset="0"/>
                        </a:rPr>
                        <a:t>Adet</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bl>
          </a:graphicData>
        </a:graphic>
      </p:graphicFrame>
      <p:graphicFrame>
        <p:nvGraphicFramePr>
          <p:cNvPr id="14" name="13 Tablo"/>
          <p:cNvGraphicFramePr>
            <a:graphicFrameLocks noGrp="1"/>
          </p:cNvGraphicFramePr>
          <p:nvPr/>
        </p:nvGraphicFramePr>
        <p:xfrm>
          <a:off x="1000110" y="781030"/>
          <a:ext cx="5643598" cy="6219861"/>
        </p:xfrm>
        <a:graphic>
          <a:graphicData uri="http://schemas.openxmlformats.org/drawingml/2006/table">
            <a:tbl>
              <a:tblPr/>
              <a:tblGrid>
                <a:gridCol w="572409"/>
                <a:gridCol w="1028548"/>
                <a:gridCol w="572409"/>
                <a:gridCol w="1097119"/>
                <a:gridCol w="608185"/>
                <a:gridCol w="882464"/>
                <a:gridCol w="882464"/>
              </a:tblGrid>
              <a:tr h="155609">
                <a:tc rowSpan="2">
                  <a:txBody>
                    <a:bodyPr/>
                    <a:lstStyle/>
                    <a:p>
                      <a:pPr algn="ctr" fontAlgn="ctr"/>
                      <a:r>
                        <a:rPr lang="tr-TR" sz="800" b="1" i="0" u="none" strike="noStrike" dirty="0" smtClean="0">
                          <a:solidFill>
                            <a:srgbClr val="000000"/>
                          </a:solidFill>
                          <a:latin typeface="Times New Roman"/>
                        </a:rPr>
                        <a:t>12</a:t>
                      </a:r>
                      <a:endParaRPr lang="tr-TR" sz="800" b="1"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MEDRESE ALİ BEY ARSA</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471</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VAKIFLAR GENEL MÜDÜRLÜĞÜ</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25 YIL</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02.02.2015</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02.02.2040</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55609">
                <a:tc vMerge="1">
                  <a:txBody>
                    <a:bodyPr/>
                    <a:lstStyle/>
                    <a:p>
                      <a:endParaRPr lang="tr-TR"/>
                    </a:p>
                  </a:txBody>
                  <a:tcPr/>
                </a:tc>
                <a:tc vMerge="1">
                  <a:txBody>
                    <a:bodyPr/>
                    <a:lstStyle/>
                    <a:p>
                      <a:endParaRPr lang="tr-TR"/>
                    </a:p>
                  </a:txBody>
                  <a:tcPr/>
                </a:tc>
                <a:tc>
                  <a:txBody>
                    <a:bodyPr/>
                    <a:lstStyle/>
                    <a:p>
                      <a:pPr algn="ctr" fontAlgn="ctr"/>
                      <a:r>
                        <a:rPr lang="tr-TR" sz="800" b="0" i="0" u="none" strike="noStrike" dirty="0">
                          <a:solidFill>
                            <a:srgbClr val="000000"/>
                          </a:solidFill>
                          <a:latin typeface="Times New Roman"/>
                        </a:rPr>
                        <a:t>17</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155609">
                <a:tc rowSpan="2">
                  <a:txBody>
                    <a:bodyPr/>
                    <a:lstStyle/>
                    <a:p>
                      <a:pPr algn="ctr" fontAlgn="ctr"/>
                      <a:r>
                        <a:rPr lang="tr-TR" sz="800" b="1" i="0" u="none" strike="noStrike" dirty="0" smtClean="0">
                          <a:solidFill>
                            <a:srgbClr val="000000"/>
                          </a:solidFill>
                          <a:latin typeface="Times New Roman"/>
                        </a:rPr>
                        <a:t>13</a:t>
                      </a:r>
                      <a:endParaRPr lang="tr-TR" sz="800" b="1"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SARAY ALANI</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766-767</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KÜLTÜR VE TURİZM BAKANLIĞI</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25 YIL</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04.03.2015</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04.03.2040</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55609">
                <a:tc vMerge="1">
                  <a:txBody>
                    <a:bodyPr/>
                    <a:lstStyle/>
                    <a:p>
                      <a:endParaRPr lang="tr-TR"/>
                    </a:p>
                  </a:txBody>
                  <a:tcPr/>
                </a:tc>
                <a:tc vMerge="1">
                  <a:txBody>
                    <a:bodyPr/>
                    <a:lstStyle/>
                    <a:p>
                      <a:endParaRPr lang="tr-TR"/>
                    </a:p>
                  </a:txBody>
                  <a:tcPr/>
                </a:tc>
                <a:tc>
                  <a:txBody>
                    <a:bodyPr/>
                    <a:lstStyle/>
                    <a:p>
                      <a:pPr algn="ctr" fontAlgn="ctr"/>
                      <a:r>
                        <a:rPr lang="tr-TR" sz="800" b="0" i="0" u="none" strike="noStrike" dirty="0">
                          <a:solidFill>
                            <a:srgbClr val="000000"/>
                          </a:solidFill>
                          <a:latin typeface="Times New Roman"/>
                        </a:rPr>
                        <a:t>768-788</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155609">
                <a:tc rowSpan="2">
                  <a:txBody>
                    <a:bodyPr/>
                    <a:lstStyle/>
                    <a:p>
                      <a:pPr algn="ctr" fontAlgn="ctr"/>
                      <a:r>
                        <a:rPr lang="tr-TR" sz="800" b="1" i="0" u="none" strike="noStrike" dirty="0" smtClean="0">
                          <a:solidFill>
                            <a:srgbClr val="000000"/>
                          </a:solidFill>
                          <a:latin typeface="Times New Roman"/>
                        </a:rPr>
                        <a:t>14</a:t>
                      </a:r>
                      <a:endParaRPr lang="tr-TR" sz="800" b="1"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MAKEDON </a:t>
                      </a:r>
                      <a:endParaRPr lang="tr-TR" sz="800" b="0" i="0" u="none" strike="noStrike" dirty="0" smtClean="0">
                        <a:solidFill>
                          <a:srgbClr val="000000"/>
                        </a:solidFill>
                        <a:latin typeface="Times New Roman"/>
                      </a:endParaRPr>
                    </a:p>
                    <a:p>
                      <a:pPr algn="ctr" fontAlgn="ctr"/>
                      <a:r>
                        <a:rPr lang="tr-TR" sz="800" b="0" i="0" u="none" strike="noStrike" dirty="0" smtClean="0">
                          <a:solidFill>
                            <a:srgbClr val="000000"/>
                          </a:solidFill>
                          <a:latin typeface="Times New Roman"/>
                        </a:rPr>
                        <a:t>KULESİ </a:t>
                      </a:r>
                      <a:r>
                        <a:rPr lang="tr-TR" sz="800" b="0" i="0" u="none" strike="noStrike" dirty="0">
                          <a:solidFill>
                            <a:srgbClr val="000000"/>
                          </a:solidFill>
                          <a:latin typeface="Times New Roman"/>
                        </a:rPr>
                        <a:t>ÇEVRESİ</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685</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KÜLTÜR VE TURİZM BAKANLIĞI</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25 YIL</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02.06.2015</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02.06.2040</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447832">
                <a:tc vMerge="1">
                  <a:txBody>
                    <a:bodyPr/>
                    <a:lstStyle/>
                    <a:p>
                      <a:endParaRPr lang="tr-TR"/>
                    </a:p>
                  </a:txBody>
                  <a:tcPr/>
                </a:tc>
                <a:tc vMerge="1">
                  <a:txBody>
                    <a:bodyPr/>
                    <a:lstStyle/>
                    <a:p>
                      <a:endParaRPr lang="tr-TR"/>
                    </a:p>
                  </a:txBody>
                  <a:tcPr/>
                </a:tc>
                <a:tc>
                  <a:txBody>
                    <a:bodyPr/>
                    <a:lstStyle/>
                    <a:p>
                      <a:pPr algn="ctr" fontAlgn="ctr"/>
                      <a:r>
                        <a:rPr lang="tr-TR" sz="800" b="0" i="0" u="none" strike="noStrike" dirty="0">
                          <a:solidFill>
                            <a:srgbClr val="000000"/>
                          </a:solidFill>
                          <a:latin typeface="Times New Roman"/>
                        </a:rPr>
                        <a:t>48-51-53-54-55-64-83-112-113-137</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155609">
                <a:tc rowSpan="2">
                  <a:txBody>
                    <a:bodyPr/>
                    <a:lstStyle/>
                    <a:p>
                      <a:pPr algn="ctr" fontAlgn="ctr"/>
                      <a:r>
                        <a:rPr lang="tr-TR" sz="800" b="1" i="0" u="none" strike="noStrike" dirty="0" smtClean="0">
                          <a:solidFill>
                            <a:srgbClr val="000000"/>
                          </a:solidFill>
                          <a:latin typeface="Times New Roman"/>
                        </a:rPr>
                        <a:t>15</a:t>
                      </a:r>
                      <a:endParaRPr lang="tr-TR" sz="800" b="1"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BALKAN ŞEHİTLİĞİ</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768-766</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KÜLTÜR VE TURİZM BAKANLIĞI</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25 YIL</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02.07.2015</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02.07.2040</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55609">
                <a:tc vMerge="1">
                  <a:txBody>
                    <a:bodyPr/>
                    <a:lstStyle/>
                    <a:p>
                      <a:endParaRPr lang="tr-TR"/>
                    </a:p>
                  </a:txBody>
                  <a:tcPr/>
                </a:tc>
                <a:tc vMerge="1">
                  <a:txBody>
                    <a:bodyPr/>
                    <a:lstStyle/>
                    <a:p>
                      <a:endParaRPr lang="tr-TR"/>
                    </a:p>
                  </a:txBody>
                  <a:tcPr/>
                </a:tc>
                <a:tc>
                  <a:txBody>
                    <a:bodyPr/>
                    <a:lstStyle/>
                    <a:p>
                      <a:pPr algn="ctr" fontAlgn="ctr"/>
                      <a:r>
                        <a:rPr lang="tr-TR" sz="800" b="0" i="0" u="none" strike="noStrike" dirty="0" smtClean="0">
                          <a:solidFill>
                            <a:srgbClr val="000000"/>
                          </a:solidFill>
                          <a:latin typeface="Times New Roman"/>
                        </a:rPr>
                        <a:t>1-23</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307927">
                <a:tc>
                  <a:txBody>
                    <a:bodyPr/>
                    <a:lstStyle/>
                    <a:p>
                      <a:pPr algn="ctr" fontAlgn="ctr"/>
                      <a:r>
                        <a:rPr lang="tr-TR" sz="800" b="1" i="0" u="none" strike="noStrike" dirty="0" smtClean="0">
                          <a:solidFill>
                            <a:srgbClr val="000000"/>
                          </a:solidFill>
                          <a:latin typeface="Times New Roman"/>
                        </a:rPr>
                        <a:t>16</a:t>
                      </a:r>
                      <a:endParaRPr lang="tr-TR" sz="800" b="1"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L.PAŞA İLÇE EMN.MD.LÜĞÜ</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6/5</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İL EMNİYET MD.LÜĞÜ</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10 YIL</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06.09.2016</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06.09.2026</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55609">
                <a:tc rowSpan="2">
                  <a:txBody>
                    <a:bodyPr/>
                    <a:lstStyle/>
                    <a:p>
                      <a:pPr algn="ctr" fontAlgn="ctr"/>
                      <a:r>
                        <a:rPr lang="tr-TR" sz="800" b="1" i="0" u="none" strike="noStrike" dirty="0" smtClean="0">
                          <a:solidFill>
                            <a:srgbClr val="000000"/>
                          </a:solidFill>
                          <a:latin typeface="Times New Roman"/>
                        </a:rPr>
                        <a:t>17</a:t>
                      </a:r>
                      <a:endParaRPr lang="tr-TR" sz="800" b="1"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GAZİ MİHAL HAMAMI ÇEVRESİ</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171</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VAKIFLAR GENEL MÜDÜRLÜĞÜ</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25 YIL</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06.06.2017</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06.06.2042</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55609">
                <a:tc vMerge="1">
                  <a:txBody>
                    <a:bodyPr/>
                    <a:lstStyle/>
                    <a:p>
                      <a:endParaRPr lang="tr-TR"/>
                    </a:p>
                  </a:txBody>
                  <a:tcPr/>
                </a:tc>
                <a:tc vMerge="1">
                  <a:txBody>
                    <a:bodyPr/>
                    <a:lstStyle/>
                    <a:p>
                      <a:endParaRPr lang="tr-TR"/>
                    </a:p>
                  </a:txBody>
                  <a:tcPr/>
                </a:tc>
                <a:tc>
                  <a:txBody>
                    <a:bodyPr/>
                    <a:lstStyle/>
                    <a:p>
                      <a:pPr algn="ctr" fontAlgn="ctr"/>
                      <a:r>
                        <a:rPr lang="tr-TR" sz="800" b="0" i="0" u="none" strike="noStrike" dirty="0">
                          <a:solidFill>
                            <a:srgbClr val="000000"/>
                          </a:solidFill>
                          <a:latin typeface="Times New Roman"/>
                        </a:rPr>
                        <a:t>2</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155609">
                <a:tc rowSpan="2">
                  <a:txBody>
                    <a:bodyPr/>
                    <a:lstStyle/>
                    <a:p>
                      <a:pPr algn="ctr" fontAlgn="ctr"/>
                      <a:r>
                        <a:rPr lang="tr-TR" sz="800" b="1" i="0" u="none" strike="noStrike" dirty="0" smtClean="0">
                          <a:solidFill>
                            <a:srgbClr val="000000"/>
                          </a:solidFill>
                          <a:latin typeface="Times New Roman"/>
                        </a:rPr>
                        <a:t>18</a:t>
                      </a:r>
                      <a:endParaRPr lang="tr-TR" sz="800" b="1"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KIYAK BABA CAMİİ ÇEVRESİ</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153</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VAKIFLAR GENEL MÜDÜRLÜĞÜ</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a:solidFill>
                            <a:srgbClr val="000000"/>
                          </a:solidFill>
                          <a:latin typeface="Times New Roman"/>
                        </a:rPr>
                        <a:t>25 YIL</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02.08.2017</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tr-TR" sz="800" b="0" i="0" u="none" strike="noStrike" dirty="0">
                          <a:solidFill>
                            <a:srgbClr val="000000"/>
                          </a:solidFill>
                          <a:latin typeface="Times New Roman"/>
                        </a:rPr>
                        <a:t>02.08.2042</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55609">
                <a:tc vMerge="1">
                  <a:txBody>
                    <a:bodyPr/>
                    <a:lstStyle/>
                    <a:p>
                      <a:endParaRPr lang="tr-TR"/>
                    </a:p>
                  </a:txBody>
                  <a:tcPr/>
                </a:tc>
                <a:tc vMerge="1">
                  <a:txBody>
                    <a:bodyPr/>
                    <a:lstStyle/>
                    <a:p>
                      <a:endParaRPr lang="tr-TR"/>
                    </a:p>
                  </a:txBody>
                  <a:tcPr/>
                </a:tc>
                <a:tc>
                  <a:txBody>
                    <a:bodyPr/>
                    <a:lstStyle/>
                    <a:p>
                      <a:pPr algn="ctr" fontAlgn="ctr"/>
                      <a:r>
                        <a:rPr lang="tr-TR" sz="800" b="0" i="0" u="none" strike="noStrike" dirty="0">
                          <a:solidFill>
                            <a:srgbClr val="000000"/>
                          </a:solidFill>
                          <a:latin typeface="Times New Roman"/>
                        </a:rPr>
                        <a:t>12</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307927">
                <a:tc>
                  <a:txBody>
                    <a:bodyPr/>
                    <a:lstStyle/>
                    <a:p>
                      <a:pPr algn="ctr" fontAlgn="ctr"/>
                      <a:r>
                        <a:rPr lang="tr-TR" sz="800" b="1" i="0" u="none" strike="noStrike" dirty="0" smtClean="0">
                          <a:solidFill>
                            <a:srgbClr val="000000"/>
                          </a:solidFill>
                          <a:latin typeface="Times New Roman"/>
                        </a:rPr>
                        <a:t>19</a:t>
                      </a:r>
                      <a:endParaRPr lang="tr-TR" sz="800" b="1"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SARAY ALANI</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766   </a:t>
                      </a:r>
                      <a:br>
                        <a:rPr lang="tr-TR" sz="800" b="0" i="0" u="none" strike="noStrike">
                          <a:solidFill>
                            <a:srgbClr val="000000"/>
                          </a:solidFill>
                          <a:latin typeface="Times New Roman"/>
                        </a:rPr>
                      </a:br>
                      <a:r>
                        <a:rPr lang="tr-TR" sz="800" b="0" i="0" u="none" strike="noStrike">
                          <a:solidFill>
                            <a:srgbClr val="000000"/>
                          </a:solidFill>
                          <a:latin typeface="Times New Roman"/>
                        </a:rPr>
                        <a:t>60-61-62</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KÜLTÜR VE TURİZM BAKANLIĞI</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25 YIL</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07.06.2018</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07.06.2043</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07927">
                <a:tc>
                  <a:txBody>
                    <a:bodyPr/>
                    <a:lstStyle/>
                    <a:p>
                      <a:pPr algn="ctr" fontAlgn="ctr"/>
                      <a:r>
                        <a:rPr lang="tr-TR" sz="800" b="1" i="0" u="none" strike="noStrike" dirty="0" smtClean="0">
                          <a:solidFill>
                            <a:srgbClr val="000000"/>
                          </a:solidFill>
                          <a:latin typeface="Times New Roman"/>
                        </a:rPr>
                        <a:t>20</a:t>
                      </a:r>
                      <a:endParaRPr lang="tr-TR" sz="800" b="1"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HIDIR BABA TÜRBESİ</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1132</a:t>
                      </a:r>
                      <a:br>
                        <a:rPr lang="tr-TR" sz="800" b="0" i="0" u="none" strike="noStrike">
                          <a:solidFill>
                            <a:srgbClr val="000000"/>
                          </a:solidFill>
                          <a:latin typeface="Times New Roman"/>
                        </a:rPr>
                      </a:br>
                      <a:r>
                        <a:rPr lang="tr-TR" sz="800" b="0" i="0" u="none" strike="noStrike">
                          <a:solidFill>
                            <a:srgbClr val="000000"/>
                          </a:solidFill>
                          <a:latin typeface="Times New Roman"/>
                        </a:rPr>
                        <a:t>15</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KÜLTÜR VE TURİZM BAKANLIĞI</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25 YIL </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06.08.2018</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06.08.2043</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07927">
                <a:tc>
                  <a:txBody>
                    <a:bodyPr/>
                    <a:lstStyle/>
                    <a:p>
                      <a:pPr algn="ctr" fontAlgn="ctr"/>
                      <a:r>
                        <a:rPr lang="tr-TR" sz="800" b="1" i="0" u="none" strike="noStrike" dirty="0" smtClean="0">
                          <a:solidFill>
                            <a:srgbClr val="000000"/>
                          </a:solidFill>
                          <a:latin typeface="Times New Roman"/>
                        </a:rPr>
                        <a:t>21</a:t>
                      </a:r>
                      <a:endParaRPr lang="tr-TR" sz="800" b="1"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SARAY ALANI</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766  </a:t>
                      </a:r>
                      <a:br>
                        <a:rPr lang="tr-TR" sz="800" b="0" i="0" u="none" strike="noStrike">
                          <a:solidFill>
                            <a:srgbClr val="000000"/>
                          </a:solidFill>
                          <a:latin typeface="Times New Roman"/>
                        </a:rPr>
                      </a:br>
                      <a:r>
                        <a:rPr lang="tr-TR" sz="800" b="0" i="0" u="none" strike="noStrike">
                          <a:solidFill>
                            <a:srgbClr val="000000"/>
                          </a:solidFill>
                          <a:latin typeface="Times New Roman"/>
                        </a:rPr>
                        <a:t>26</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KÜLTÜR VE TURİZM BAKANLIĞI</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25 YIL</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03.01.2019</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03.01.2044</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07927">
                <a:tc>
                  <a:txBody>
                    <a:bodyPr/>
                    <a:lstStyle/>
                    <a:p>
                      <a:pPr algn="ctr" fontAlgn="ctr"/>
                      <a:r>
                        <a:rPr lang="tr-TR" sz="800" b="1" i="0" u="none" strike="noStrike" dirty="0" smtClean="0">
                          <a:solidFill>
                            <a:srgbClr val="000000"/>
                          </a:solidFill>
                          <a:latin typeface="Times New Roman"/>
                        </a:rPr>
                        <a:t>22</a:t>
                      </a:r>
                      <a:endParaRPr lang="tr-TR" sz="800" b="1"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KAVGAZ ARSA</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2894 </a:t>
                      </a:r>
                      <a:br>
                        <a:rPr lang="tr-TR" sz="800" b="0" i="0" u="none" strike="noStrike">
                          <a:solidFill>
                            <a:srgbClr val="000000"/>
                          </a:solidFill>
                          <a:latin typeface="Times New Roman"/>
                        </a:rPr>
                      </a:br>
                      <a:r>
                        <a:rPr lang="tr-TR" sz="800" b="0" i="0" u="none" strike="noStrike">
                          <a:solidFill>
                            <a:srgbClr val="000000"/>
                          </a:solidFill>
                          <a:latin typeface="Times New Roman"/>
                        </a:rPr>
                        <a:t>   4      </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İL MİLLİ EĞİTİM MÜDÜRLÜĞÜ</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a:solidFill>
                            <a:srgbClr val="000000"/>
                          </a:solidFill>
                          <a:latin typeface="Times New Roman"/>
                        </a:rPr>
                        <a:t>25 YIL</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06.02.2019</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06.02.2044</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517921">
                <a:tc>
                  <a:txBody>
                    <a:bodyPr/>
                    <a:lstStyle/>
                    <a:p>
                      <a:pPr algn="ctr" fontAlgn="ctr"/>
                      <a:r>
                        <a:rPr lang="tr-TR" sz="800" b="1" i="0" u="none" strike="noStrike" dirty="0" smtClean="0">
                          <a:solidFill>
                            <a:srgbClr val="000000"/>
                          </a:solidFill>
                          <a:latin typeface="Times New Roman"/>
                        </a:rPr>
                        <a:t>23</a:t>
                      </a:r>
                      <a:endParaRPr lang="tr-TR" sz="800" b="1"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ENEZ HALI SAHA SOSYAL TESİSİ VE ÇEVRE DÜZENLEME</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85-9 </a:t>
                      </a:r>
                      <a:r>
                        <a:rPr lang="tr-TR" sz="800" b="0" i="0" u="none" strike="noStrike" dirty="0">
                          <a:solidFill>
                            <a:srgbClr val="000000"/>
                          </a:solidFill>
                          <a:latin typeface="Times New Roman"/>
                        </a:rPr>
                        <a:t/>
                      </a:r>
                      <a:br>
                        <a:rPr lang="tr-TR" sz="800" b="0" i="0" u="none" strike="noStrike" dirty="0">
                          <a:solidFill>
                            <a:srgbClr val="000000"/>
                          </a:solidFill>
                          <a:latin typeface="Times New Roman"/>
                        </a:rPr>
                      </a:b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ENEZ KÖYLERE HİZ. GÖTÜRME BİR. BAŞKANLIĞI</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25 YIL</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16.04.2019</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a:solidFill>
                            <a:srgbClr val="000000"/>
                          </a:solidFill>
                          <a:latin typeface="Times New Roman"/>
                        </a:rPr>
                        <a:t>16.04.2044</a:t>
                      </a: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25867">
                <a:tc>
                  <a:txBody>
                    <a:bodyPr/>
                    <a:lstStyle/>
                    <a:p>
                      <a:pPr algn="ctr" fontAlgn="ctr"/>
                      <a:r>
                        <a:rPr lang="tr-TR" sz="800" b="1" i="0" u="none" strike="noStrike" dirty="0" smtClean="0">
                          <a:solidFill>
                            <a:srgbClr val="000000"/>
                          </a:solidFill>
                          <a:latin typeface="Times New Roman"/>
                        </a:rPr>
                        <a:t>24</a:t>
                      </a:r>
                      <a:endParaRPr lang="tr-TR" sz="800" b="1"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SARAY ALANI</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766/45</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KÜLTÜR VE TURİZM BAKANLIĞI</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25 YIL</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04.11.2019</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04.01.2044</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88441">
                <a:tc>
                  <a:txBody>
                    <a:bodyPr/>
                    <a:lstStyle/>
                    <a:p>
                      <a:pPr algn="ctr" fontAlgn="ctr"/>
                      <a:r>
                        <a:rPr lang="tr-TR" sz="800" b="1" i="0" u="none" strike="noStrike" dirty="0" smtClean="0">
                          <a:solidFill>
                            <a:srgbClr val="000000"/>
                          </a:solidFill>
                          <a:latin typeface="Times New Roman"/>
                        </a:rPr>
                        <a:t>25</a:t>
                      </a:r>
                      <a:endParaRPr lang="tr-TR" sz="800" b="1"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HAVSA HİZMET BİNASI</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103/21</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HAVSA KAYMAKAMLIĞI</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5 YIL</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01.03.2021</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01.03.2026</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6331">
                <a:tc>
                  <a:txBody>
                    <a:bodyPr/>
                    <a:lstStyle/>
                    <a:p>
                      <a:pPr algn="ctr" fontAlgn="ctr"/>
                      <a:r>
                        <a:rPr lang="tr-TR" sz="800" b="1" i="0" u="none" strike="noStrike" dirty="0" smtClean="0">
                          <a:solidFill>
                            <a:srgbClr val="000000"/>
                          </a:solidFill>
                          <a:latin typeface="Times New Roman"/>
                        </a:rPr>
                        <a:t>26</a:t>
                      </a:r>
                      <a:endParaRPr lang="tr-TR" sz="800" b="1"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PAZARKULE</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801-34</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TİCARET BAKANLIĞI</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25 YIL</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26.10.2021</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26.10.2046</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77082">
                <a:tc>
                  <a:txBody>
                    <a:bodyPr/>
                    <a:lstStyle/>
                    <a:p>
                      <a:pPr algn="ctr" fontAlgn="ctr"/>
                      <a:r>
                        <a:rPr lang="tr-TR" sz="800" b="1" i="0" u="none" strike="noStrike" dirty="0" smtClean="0">
                          <a:solidFill>
                            <a:srgbClr val="000000"/>
                          </a:solidFill>
                          <a:latin typeface="Times New Roman"/>
                        </a:rPr>
                        <a:t>27</a:t>
                      </a:r>
                      <a:endParaRPr lang="tr-TR" sz="800" b="1"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ESKİ FEVZİ PAŞA İLKOKULU</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362/18</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SOSYAL YARDIMLAŞMA VE DAYANIŞMA VAKFI</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25 YIL</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16.11.2021</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16.11.2046</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77132">
                <a:tc>
                  <a:txBody>
                    <a:bodyPr/>
                    <a:lstStyle/>
                    <a:p>
                      <a:pPr algn="ctr" fontAlgn="ctr"/>
                      <a:r>
                        <a:rPr lang="tr-TR" sz="800" b="1" i="0" u="none" strike="noStrike" dirty="0" smtClean="0">
                          <a:solidFill>
                            <a:srgbClr val="000000"/>
                          </a:solidFill>
                          <a:latin typeface="Times New Roman"/>
                        </a:rPr>
                        <a:t>28</a:t>
                      </a:r>
                      <a:endParaRPr lang="tr-TR" sz="800" b="1"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UZUNKÖPRÜ İŞ HANI</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132-3</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KADASTRO MD.LÜĞÜ</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5 YIL</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02.03.2022</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01.03.2027</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517921">
                <a:tc>
                  <a:txBody>
                    <a:bodyPr/>
                    <a:lstStyle/>
                    <a:p>
                      <a:pPr algn="ctr" fontAlgn="ctr"/>
                      <a:r>
                        <a:rPr lang="tr-TR" sz="800" b="1" i="0" u="none" strike="noStrike" dirty="0" smtClean="0">
                          <a:solidFill>
                            <a:srgbClr val="000000"/>
                          </a:solidFill>
                          <a:latin typeface="Times New Roman"/>
                        </a:rPr>
                        <a:t>29</a:t>
                      </a:r>
                      <a:endParaRPr lang="tr-TR" sz="800" b="1"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ESKİ FEVZİ PAŞA İLKOKULU EK BİNASI</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362-18</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800" b="0" i="0" u="none" strike="noStrike" dirty="0" smtClean="0">
                          <a:solidFill>
                            <a:srgbClr val="000000"/>
                          </a:solidFill>
                          <a:latin typeface="Times New Roman"/>
                        </a:rPr>
                        <a:t>SOSYAL YARDIMLAŞMA VE DAYANIŞMA VAKFI</a:t>
                      </a:r>
                    </a:p>
                    <a:p>
                      <a:pPr algn="ctr" fontAlgn="ct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25 YIL</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06.07.2022</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800" b="0" i="0" u="none" strike="noStrike" dirty="0" smtClean="0">
                          <a:solidFill>
                            <a:srgbClr val="000000"/>
                          </a:solidFill>
                          <a:latin typeface="Times New Roman"/>
                        </a:rPr>
                        <a:t>05.07.2047</a:t>
                      </a:r>
                      <a:endParaRPr lang="tr-TR" sz="800" b="0" i="0" u="none" strike="noStrike" dirty="0">
                        <a:solidFill>
                          <a:srgbClr val="000000"/>
                        </a:solidFill>
                        <a:latin typeface="Times New Roman"/>
                      </a:endParaRPr>
                    </a:p>
                  </a:txBody>
                  <a:tcPr marL="2634" marR="2634" marT="2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08050" y="498475"/>
            <a:ext cx="5807098" cy="246063"/>
          </a:xfrm>
          <a:prstGeom prst="rect">
            <a:avLst/>
          </a:prstGeom>
          <a:solidFill>
            <a:schemeClr val="accent1">
              <a:lumMod val="75000"/>
            </a:schemeClr>
          </a:solidFill>
        </p:spPr>
        <p:txBody>
          <a:bodyPr wrap="square"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908050" y="8532813"/>
            <a:ext cx="5807075"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sp>
        <p:nvSpPr>
          <p:cNvPr id="57351" name="Dikdörtgen 6"/>
          <p:cNvSpPr>
            <a:spLocks noChangeArrowheads="1"/>
          </p:cNvSpPr>
          <p:nvPr/>
        </p:nvSpPr>
        <p:spPr bwMode="auto">
          <a:xfrm>
            <a:off x="1052513" y="1292225"/>
            <a:ext cx="5591197" cy="708025"/>
          </a:xfrm>
          <a:prstGeom prst="rect">
            <a:avLst/>
          </a:prstGeom>
          <a:noFill/>
          <a:ln w="9525">
            <a:solidFill>
              <a:srgbClr val="002060"/>
            </a:solidFill>
            <a:miter lim="800000"/>
            <a:headEnd/>
            <a:tailEnd/>
          </a:ln>
        </p:spPr>
        <p:txBody>
          <a:bodyPr wrap="square">
            <a:spAutoFit/>
          </a:bodyPr>
          <a:lstStyle/>
          <a:p>
            <a:r>
              <a:rPr lang="tr-TR" sz="1000" dirty="0">
                <a:latin typeface="Times New Roman" pitchFamily="18" charset="0"/>
                <a:cs typeface="Times New Roman" pitchFamily="18" charset="0"/>
              </a:rPr>
              <a:t>	                          </a:t>
            </a:r>
            <a:r>
              <a:rPr lang="tr-TR" sz="1000" dirty="0" smtClean="0">
                <a:latin typeface="Times New Roman" pitchFamily="18" charset="0"/>
                <a:cs typeface="Times New Roman" pitchFamily="18" charset="0"/>
              </a:rPr>
              <a:t>    </a:t>
            </a:r>
            <a:r>
              <a:rPr lang="tr-TR" sz="1000" u="sng" dirty="0">
                <a:latin typeface="Times New Roman" pitchFamily="18" charset="0"/>
                <a:cs typeface="Times New Roman" pitchFamily="18" charset="0"/>
              </a:rPr>
              <a:t>NORM </a:t>
            </a:r>
            <a:r>
              <a:rPr lang="tr-TR" sz="1000" dirty="0">
                <a:latin typeface="Times New Roman" pitchFamily="18" charset="0"/>
                <a:cs typeface="Times New Roman" pitchFamily="18" charset="0"/>
              </a:rPr>
              <a:t>     </a:t>
            </a:r>
            <a:r>
              <a:rPr lang="tr-TR" sz="1000" dirty="0" smtClean="0">
                <a:latin typeface="Times New Roman" pitchFamily="18" charset="0"/>
                <a:cs typeface="Times New Roman" pitchFamily="18" charset="0"/>
              </a:rPr>
              <a:t>      </a:t>
            </a:r>
            <a:r>
              <a:rPr lang="tr-TR" sz="1000" u="sng" dirty="0">
                <a:latin typeface="Times New Roman" pitchFamily="18" charset="0"/>
                <a:cs typeface="Times New Roman" pitchFamily="18" charset="0"/>
              </a:rPr>
              <a:t>MEVCUT </a:t>
            </a:r>
            <a:r>
              <a:rPr lang="tr-TR" sz="1000" dirty="0">
                <a:latin typeface="Times New Roman" pitchFamily="18" charset="0"/>
                <a:cs typeface="Times New Roman" pitchFamily="18" charset="0"/>
              </a:rPr>
              <a:t>   </a:t>
            </a:r>
            <a:r>
              <a:rPr lang="tr-TR" sz="1000" dirty="0" smtClean="0">
                <a:latin typeface="Times New Roman" pitchFamily="18" charset="0"/>
                <a:cs typeface="Times New Roman" pitchFamily="18" charset="0"/>
              </a:rPr>
              <a:t>     </a:t>
            </a:r>
            <a:r>
              <a:rPr lang="tr-TR" sz="1000" u="sng" dirty="0">
                <a:latin typeface="Times New Roman" pitchFamily="18" charset="0"/>
                <a:cs typeface="Times New Roman" pitchFamily="18" charset="0"/>
              </a:rPr>
              <a:t>BOŞ NORM</a:t>
            </a:r>
            <a:r>
              <a:rPr lang="tr-TR" sz="1000" dirty="0">
                <a:latin typeface="Times New Roman" pitchFamily="18" charset="0"/>
                <a:cs typeface="Times New Roman" pitchFamily="18" charset="0"/>
              </a:rPr>
              <a:t>     </a:t>
            </a:r>
            <a:r>
              <a:rPr lang="tr-TR" sz="1000" dirty="0" smtClean="0">
                <a:latin typeface="Times New Roman" pitchFamily="18" charset="0"/>
                <a:cs typeface="Times New Roman" pitchFamily="18" charset="0"/>
              </a:rPr>
              <a:t>   </a:t>
            </a:r>
            <a:r>
              <a:rPr lang="tr-TR" sz="1000" u="sng" dirty="0">
                <a:latin typeface="Times New Roman" pitchFamily="18" charset="0"/>
                <a:cs typeface="Times New Roman" pitchFamily="18" charset="0"/>
              </a:rPr>
              <a:t>NORM FAZLASI</a:t>
            </a:r>
            <a:endParaRPr lang="tr-TR" sz="1000" dirty="0">
              <a:latin typeface="Times New Roman" pitchFamily="18" charset="0"/>
              <a:cs typeface="Times New Roman" pitchFamily="18" charset="0"/>
            </a:endParaRPr>
          </a:p>
          <a:p>
            <a:r>
              <a:rPr lang="tr-TR" sz="1000" dirty="0">
                <a:latin typeface="Times New Roman" pitchFamily="18" charset="0"/>
                <a:cs typeface="Times New Roman" pitchFamily="18" charset="0"/>
              </a:rPr>
              <a:t>KADROLU MEMUR SAYIS    	:   293       </a:t>
            </a:r>
            <a:r>
              <a:rPr lang="tr-TR" sz="1000" dirty="0" smtClean="0">
                <a:latin typeface="Times New Roman" pitchFamily="18" charset="0"/>
                <a:cs typeface="Times New Roman" pitchFamily="18" charset="0"/>
              </a:rPr>
              <a:t>              69                       224                         -</a:t>
            </a:r>
            <a:endParaRPr lang="tr-TR" sz="1000" dirty="0">
              <a:latin typeface="Times New Roman" pitchFamily="18" charset="0"/>
              <a:cs typeface="Times New Roman" pitchFamily="18" charset="0"/>
            </a:endParaRPr>
          </a:p>
          <a:p>
            <a:r>
              <a:rPr lang="tr-TR" sz="1000" dirty="0">
                <a:latin typeface="Times New Roman" pitchFamily="18" charset="0"/>
                <a:cs typeface="Times New Roman" pitchFamily="18" charset="0"/>
              </a:rPr>
              <a:t>KADROLU İŞÇİ SAYISI	:   128           </a:t>
            </a:r>
            <a:r>
              <a:rPr lang="tr-TR" sz="1000" dirty="0" smtClean="0">
                <a:latin typeface="Times New Roman" pitchFamily="18" charset="0"/>
                <a:cs typeface="Times New Roman" pitchFamily="18" charset="0"/>
              </a:rPr>
              <a:t>          73                         55</a:t>
            </a:r>
            <a:r>
              <a:rPr lang="tr-TR" sz="1000" dirty="0">
                <a:latin typeface="Times New Roman" pitchFamily="18" charset="0"/>
                <a:cs typeface="Times New Roman" pitchFamily="18" charset="0"/>
              </a:rPr>
              <a:t>	</a:t>
            </a:r>
            <a:r>
              <a:rPr lang="tr-TR" sz="1000" dirty="0" smtClean="0">
                <a:latin typeface="Times New Roman" pitchFamily="18" charset="0"/>
                <a:cs typeface="Times New Roman" pitchFamily="18" charset="0"/>
              </a:rPr>
              <a:t>   -</a:t>
            </a:r>
            <a:endParaRPr lang="tr-TR" sz="1000" dirty="0">
              <a:latin typeface="Times New Roman" pitchFamily="18" charset="0"/>
              <a:cs typeface="Times New Roman" pitchFamily="18" charset="0"/>
            </a:endParaRPr>
          </a:p>
          <a:p>
            <a:r>
              <a:rPr lang="tr-TR" sz="1000" dirty="0">
                <a:latin typeface="Times New Roman" pitchFamily="18" charset="0"/>
                <a:cs typeface="Times New Roman" pitchFamily="18" charset="0"/>
              </a:rPr>
              <a:t>TEKNİK PERSONEL SAYISI	:     60            </a:t>
            </a:r>
            <a:r>
              <a:rPr lang="tr-TR" sz="1000" dirty="0" smtClean="0">
                <a:latin typeface="Times New Roman" pitchFamily="18" charset="0"/>
                <a:cs typeface="Times New Roman" pitchFamily="18" charset="0"/>
              </a:rPr>
              <a:t>         49                         11</a:t>
            </a:r>
            <a:r>
              <a:rPr lang="tr-TR" sz="1000" dirty="0">
                <a:latin typeface="Times New Roman" pitchFamily="18" charset="0"/>
                <a:cs typeface="Times New Roman" pitchFamily="18" charset="0"/>
              </a:rPr>
              <a:t>	</a:t>
            </a:r>
            <a:r>
              <a:rPr lang="tr-TR" sz="1000" dirty="0" smtClean="0">
                <a:latin typeface="Times New Roman" pitchFamily="18" charset="0"/>
                <a:cs typeface="Times New Roman" pitchFamily="18" charset="0"/>
              </a:rPr>
              <a:t>   -</a:t>
            </a:r>
            <a:endParaRPr lang="tr-TR" sz="1000" dirty="0">
              <a:latin typeface="Times New Roman" pitchFamily="18" charset="0"/>
              <a:cs typeface="Times New Roman" pitchFamily="18" charset="0"/>
            </a:endParaRPr>
          </a:p>
        </p:txBody>
      </p:sp>
      <p:sp>
        <p:nvSpPr>
          <p:cNvPr id="8" name="Dikdörtgen 7"/>
          <p:cNvSpPr/>
          <p:nvPr/>
        </p:nvSpPr>
        <p:spPr>
          <a:xfrm>
            <a:off x="1057275" y="900113"/>
            <a:ext cx="2959100" cy="368300"/>
          </a:xfrm>
          <a:prstGeom prst="rect">
            <a:avLst/>
          </a:prstGeom>
        </p:spPr>
        <p:txBody>
          <a:bodyPr wrap="none">
            <a:spAutoFit/>
          </a:bodyPr>
          <a:lstStyle/>
          <a:p>
            <a:pPr fontAlgn="auto">
              <a:spcBef>
                <a:spcPts val="0"/>
              </a:spcBef>
              <a:spcAft>
                <a:spcPts val="0"/>
              </a:spcAft>
              <a:defRPr/>
            </a:pPr>
            <a:r>
              <a:rPr lang="tr-TR" b="1" dirty="0">
                <a:solidFill>
                  <a:schemeClr val="accent1">
                    <a:lumMod val="50000"/>
                  </a:schemeClr>
                </a:solidFill>
                <a:latin typeface="Times New Roman" panose="02020603050405020304" pitchFamily="18" charset="0"/>
                <a:cs typeface="Times New Roman" panose="02020603050405020304" pitchFamily="18" charset="0"/>
              </a:rPr>
              <a:t>D - İNSAN KAYNAKLARI</a:t>
            </a:r>
          </a:p>
        </p:txBody>
      </p:sp>
      <p:graphicFrame>
        <p:nvGraphicFramePr>
          <p:cNvPr id="10" name="Tablo 9"/>
          <p:cNvGraphicFramePr>
            <a:graphicFrameLocks noGrp="1"/>
          </p:cNvGraphicFramePr>
          <p:nvPr/>
        </p:nvGraphicFramePr>
        <p:xfrm>
          <a:off x="1000109" y="2476486"/>
          <a:ext cx="5643602" cy="5979341"/>
        </p:xfrm>
        <a:graphic>
          <a:graphicData uri="http://schemas.openxmlformats.org/drawingml/2006/table">
            <a:tbl>
              <a:tblPr firstRow="1" firstCol="1" bandRow="1">
                <a:tableStyleId>{5C22544A-7EE6-4342-B048-85BDC9FD1C3A}</a:tableStyleId>
              </a:tblPr>
              <a:tblGrid>
                <a:gridCol w="1675883">
                  <a:extLst>
                    <a:ext uri="{9D8B030D-6E8A-4147-A177-3AD203B41FA5}"/>
                  </a:extLst>
                </a:gridCol>
                <a:gridCol w="1225469">
                  <a:extLst>
                    <a:ext uri="{9D8B030D-6E8A-4147-A177-3AD203B41FA5}"/>
                  </a:extLst>
                </a:gridCol>
                <a:gridCol w="913724">
                  <a:extLst>
                    <a:ext uri="{9D8B030D-6E8A-4147-A177-3AD203B41FA5}"/>
                  </a:extLst>
                </a:gridCol>
                <a:gridCol w="914802">
                  <a:extLst>
                    <a:ext uri="{9D8B030D-6E8A-4147-A177-3AD203B41FA5}"/>
                  </a:extLst>
                </a:gridCol>
                <a:gridCol w="913724">
                  <a:extLst>
                    <a:ext uri="{9D8B030D-6E8A-4147-A177-3AD203B41FA5}"/>
                  </a:extLst>
                </a:gridCol>
              </a:tblGrid>
              <a:tr h="532739">
                <a:tc>
                  <a:txBody>
                    <a:bodyPr/>
                    <a:lstStyle/>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 </a:t>
                      </a:r>
                      <a:endParaRPr lang="tr-TR" sz="11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UNVANI</a:t>
                      </a:r>
                      <a:endParaRPr lang="tr-TR" sz="11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 </a:t>
                      </a:r>
                      <a:endParaRPr lang="tr-TR" sz="11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KADROLU</a:t>
                      </a:r>
                      <a:endParaRPr lang="tr-TR" sz="11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 </a:t>
                      </a:r>
                      <a:endParaRPr lang="tr-TR" sz="11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SÖZL.</a:t>
                      </a:r>
                      <a:endParaRPr lang="tr-TR" sz="11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 </a:t>
                      </a:r>
                      <a:endParaRPr lang="tr-TR" sz="11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DIŞ</a:t>
                      </a:r>
                      <a:endParaRPr lang="tr-TR" sz="11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GELEN</a:t>
                      </a:r>
                      <a:endParaRPr lang="tr-TR" sz="11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 </a:t>
                      </a:r>
                      <a:endParaRPr lang="tr-TR" sz="11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DIŞ</a:t>
                      </a:r>
                      <a:endParaRPr lang="tr-TR" sz="11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GİDEN</a:t>
                      </a:r>
                      <a:endParaRPr lang="tr-TR" sz="11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extLst>
              </a:tr>
              <a:tr h="177580">
                <a:tc>
                  <a:txBody>
                    <a:bodyPr/>
                    <a:lstStyle/>
                    <a:p>
                      <a:pP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İnşaat Müh. </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smtClean="0">
                          <a:solidFill>
                            <a:schemeClr val="accent1">
                              <a:lumMod val="50000"/>
                            </a:schemeClr>
                          </a:solidFill>
                          <a:effectLst/>
                          <a:latin typeface="Times New Roman" panose="02020603050405020304" pitchFamily="18" charset="0"/>
                          <a:cs typeface="Times New Roman" panose="02020603050405020304" pitchFamily="18" charset="0"/>
                        </a:rPr>
                        <a:t>2</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smtClean="0">
                          <a:solidFill>
                            <a:schemeClr val="accent1">
                              <a:lumMod val="50000"/>
                            </a:schemeClr>
                          </a:solidFill>
                          <a:effectLst/>
                          <a:latin typeface="Times New Roman" panose="02020603050405020304" pitchFamily="18" charset="0"/>
                          <a:ea typeface="Calibri"/>
                          <a:cs typeface="Times New Roman" panose="02020603050405020304" pitchFamily="18" charset="0"/>
                        </a:rPr>
                        <a:t>8</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ctr">
                        <a:lnSpc>
                          <a:spcPct val="115000"/>
                        </a:lnSpc>
                        <a:spcAft>
                          <a:spcPts val="0"/>
                        </a:spcAft>
                        <a:buFont typeface="Calibri"/>
                        <a:buNone/>
                      </a:pPr>
                      <a:r>
                        <a:rPr lang="tr-TR" sz="1000" dirty="0" smtClean="0">
                          <a:solidFill>
                            <a:schemeClr val="accent1">
                              <a:lumMod val="50000"/>
                            </a:schemeClr>
                          </a:solidFill>
                          <a:effectLst/>
                          <a:latin typeface="Times New Roman" panose="02020603050405020304" pitchFamily="18" charset="0"/>
                          <a:cs typeface="Times New Roman" panose="02020603050405020304" pitchFamily="18" charset="0"/>
                        </a:rPr>
                        <a:t>-</a:t>
                      </a: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77580">
                <a:tc>
                  <a:txBody>
                    <a:bodyPr/>
                    <a:lstStyle/>
                    <a:p>
                      <a:pP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Mimar</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ea typeface="+mn-ea"/>
                          <a:cs typeface="Times New Roman" panose="02020603050405020304" pitchFamily="18" charset="0"/>
                        </a:rPr>
                        <a:t>3</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smtClean="0">
                          <a:solidFill>
                            <a:schemeClr val="accent1">
                              <a:lumMod val="50000"/>
                            </a:schemeClr>
                          </a:solidFill>
                          <a:effectLst/>
                          <a:latin typeface="Times New Roman" panose="02020603050405020304" pitchFamily="18" charset="0"/>
                          <a:ea typeface="Calibri"/>
                          <a:cs typeface="Times New Roman" panose="02020603050405020304" pitchFamily="18" charset="0"/>
                        </a:rPr>
                        <a:t>2</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smtClean="0">
                          <a:solidFill>
                            <a:schemeClr val="accent1">
                              <a:lumMod val="50000"/>
                            </a:schemeClr>
                          </a:solidFill>
                          <a:effectLst/>
                          <a:latin typeface="Times New Roman" panose="02020603050405020304" pitchFamily="18" charset="0"/>
                          <a:ea typeface="+mn-ea"/>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ea typeface="+mn-ea"/>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77580">
                <a:tc>
                  <a:txBody>
                    <a:bodyPr/>
                    <a:lstStyle/>
                    <a:p>
                      <a:pP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Ziraat Müh. </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ea typeface="+mn-ea"/>
                          <a:cs typeface="Times New Roman" panose="02020603050405020304" pitchFamily="18" charset="0"/>
                        </a:rPr>
                        <a:t>2</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ea typeface="+mn-ea"/>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77580">
                <a:tc>
                  <a:txBody>
                    <a:bodyPr/>
                    <a:lstStyle/>
                    <a:p>
                      <a:pP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Makine Müh.</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ea typeface="+mn-ea"/>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smtClean="0">
                          <a:solidFill>
                            <a:schemeClr val="accent1">
                              <a:lumMod val="50000"/>
                            </a:schemeClr>
                          </a:solidFill>
                          <a:effectLst/>
                          <a:latin typeface="Times New Roman" panose="02020603050405020304" pitchFamily="18" charset="0"/>
                          <a:ea typeface="+mn-ea"/>
                          <a:cs typeface="Times New Roman" panose="02020603050405020304" pitchFamily="18" charset="0"/>
                        </a:rPr>
                        <a:t>2</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smtClean="0">
                          <a:solidFill>
                            <a:schemeClr val="accent1">
                              <a:lumMod val="50000"/>
                            </a:schemeClr>
                          </a:solidFill>
                          <a:effectLst/>
                          <a:latin typeface="Times New Roman" panose="02020603050405020304" pitchFamily="18" charset="0"/>
                          <a:ea typeface="+mn-ea"/>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ea typeface="+mn-ea"/>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5338">
                <a:tc>
                  <a:txBody>
                    <a:bodyPr/>
                    <a:lstStyle/>
                    <a:p>
                      <a:pP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Çevre Müh.</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100" dirty="0" smtClean="0">
                          <a:solidFill>
                            <a:schemeClr val="accent1">
                              <a:lumMod val="50000"/>
                            </a:schemeClr>
                          </a:solidFill>
                          <a:effectLst/>
                          <a:latin typeface="Times New Roman" panose="02020603050405020304" pitchFamily="18" charset="0"/>
                          <a:ea typeface="Calibri"/>
                          <a:cs typeface="Times New Roman" panose="02020603050405020304" pitchFamily="18" charset="0"/>
                        </a:rPr>
                        <a:t>2</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smtClean="0">
                          <a:solidFill>
                            <a:schemeClr val="accent1">
                              <a:lumMod val="50000"/>
                            </a:schemeClr>
                          </a:solidFill>
                          <a:effectLst/>
                          <a:latin typeface="Times New Roman" panose="02020603050405020304" pitchFamily="18" charset="0"/>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77580">
                <a:tc>
                  <a:txBody>
                    <a:bodyPr/>
                    <a:lstStyle/>
                    <a:p>
                      <a:pP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Harita Müh.</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ea typeface="+mn-ea"/>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77580">
                <a:tc>
                  <a:txBody>
                    <a:bodyPr/>
                    <a:lstStyle/>
                    <a:p>
                      <a:pP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Maden Müh.</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ea typeface="+mn-ea"/>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5338">
                <a:tc>
                  <a:txBody>
                    <a:bodyPr/>
                    <a:lstStyle/>
                    <a:p>
                      <a:pP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Elektrik Müh.</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2</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100" dirty="0" smtClean="0">
                          <a:solidFill>
                            <a:schemeClr val="accent1">
                              <a:lumMod val="50000"/>
                            </a:schemeClr>
                          </a:solidFill>
                          <a:effectLst/>
                          <a:latin typeface="Times New Roman" panose="02020603050405020304" pitchFamily="18" charset="0"/>
                          <a:ea typeface="Calibri"/>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smtClean="0">
                          <a:solidFill>
                            <a:schemeClr val="accent1">
                              <a:lumMod val="50000"/>
                            </a:schemeClr>
                          </a:solidFill>
                          <a:effectLst/>
                          <a:latin typeface="Times New Roman" panose="02020603050405020304" pitchFamily="18" charset="0"/>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smtClean="0">
                          <a:solidFill>
                            <a:schemeClr val="accent1">
                              <a:lumMod val="50000"/>
                            </a:schemeClr>
                          </a:solidFill>
                          <a:effectLst/>
                          <a:latin typeface="Times New Roman" panose="02020603050405020304" pitchFamily="18" charset="0"/>
                          <a:ea typeface="+mn-ea"/>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77580">
                <a:tc>
                  <a:txBody>
                    <a:bodyPr/>
                    <a:lstStyle/>
                    <a:p>
                      <a:pP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Jeoloji Müh.</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smtClean="0">
                          <a:solidFill>
                            <a:schemeClr val="accent1">
                              <a:lumMod val="50000"/>
                            </a:schemeClr>
                          </a:solidFill>
                          <a:effectLst/>
                          <a:latin typeface="Times New Roman" panose="02020603050405020304" pitchFamily="18" charset="0"/>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ea typeface="+mn-ea"/>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79703">
                <a:tc>
                  <a:txBody>
                    <a:bodyPr/>
                    <a:lstStyle/>
                    <a:p>
                      <a:pPr>
                        <a:lnSpc>
                          <a:spcPct val="115000"/>
                        </a:lnSpc>
                        <a:spcAft>
                          <a:spcPts val="0"/>
                        </a:spcAft>
                      </a:pPr>
                      <a:r>
                        <a:rPr lang="tr-TR" sz="1100" dirty="0" smtClean="0">
                          <a:solidFill>
                            <a:schemeClr val="accent1">
                              <a:lumMod val="50000"/>
                            </a:schemeClr>
                          </a:solidFill>
                          <a:effectLst/>
                          <a:latin typeface="Times New Roman" panose="02020603050405020304" pitchFamily="18" charset="0"/>
                          <a:ea typeface="Calibri"/>
                          <a:cs typeface="Times New Roman" panose="02020603050405020304" pitchFamily="18" charset="0"/>
                        </a:rPr>
                        <a:t>Peyzaj Müh.</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100" dirty="0" smtClean="0">
                          <a:solidFill>
                            <a:schemeClr val="accent1">
                              <a:lumMod val="50000"/>
                            </a:schemeClr>
                          </a:solidFill>
                          <a:effectLst/>
                          <a:latin typeface="Times New Roman" panose="02020603050405020304" pitchFamily="18" charset="0"/>
                          <a:ea typeface="Calibri"/>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100" dirty="0" smtClean="0">
                          <a:solidFill>
                            <a:schemeClr val="accent1">
                              <a:lumMod val="50000"/>
                            </a:schemeClr>
                          </a:solidFill>
                          <a:effectLst/>
                          <a:latin typeface="Times New Roman" panose="02020603050405020304" pitchFamily="18" charset="0"/>
                          <a:ea typeface="Calibri"/>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100" dirty="0" smtClean="0">
                          <a:solidFill>
                            <a:schemeClr val="accent1">
                              <a:lumMod val="50000"/>
                            </a:schemeClr>
                          </a:solidFill>
                          <a:effectLst/>
                          <a:latin typeface="Times New Roman" panose="02020603050405020304" pitchFamily="18" charset="0"/>
                          <a:ea typeface="Calibri"/>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100" dirty="0" smtClean="0">
                          <a:solidFill>
                            <a:schemeClr val="accent1">
                              <a:lumMod val="50000"/>
                            </a:schemeClr>
                          </a:solidFill>
                          <a:effectLst/>
                          <a:latin typeface="Times New Roman" panose="02020603050405020304" pitchFamily="18" charset="0"/>
                          <a:ea typeface="Calibri"/>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7580">
                <a:tc>
                  <a:txBody>
                    <a:bodyPr/>
                    <a:lstStyle/>
                    <a:p>
                      <a:pP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İnşaat Teknik.</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smtClean="0">
                          <a:solidFill>
                            <a:schemeClr val="accent1">
                              <a:lumMod val="50000"/>
                            </a:schemeClr>
                          </a:solidFill>
                          <a:effectLst/>
                          <a:latin typeface="Times New Roman" panose="02020603050405020304" pitchFamily="18" charset="0"/>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77580">
                <a:tc>
                  <a:txBody>
                    <a:bodyPr/>
                    <a:lstStyle/>
                    <a:p>
                      <a:pP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Makine Teknik.</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2</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smtClean="0">
                          <a:solidFill>
                            <a:schemeClr val="accent1">
                              <a:lumMod val="50000"/>
                            </a:schemeClr>
                          </a:solidFill>
                          <a:effectLst/>
                          <a:latin typeface="Times New Roman" panose="02020603050405020304" pitchFamily="18" charset="0"/>
                          <a:ea typeface="+mn-ea"/>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77580">
                <a:tc>
                  <a:txBody>
                    <a:bodyPr/>
                    <a:lstStyle/>
                    <a:p>
                      <a:pP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Elektrik Teknik.</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2</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77580">
                <a:tc>
                  <a:txBody>
                    <a:bodyPr/>
                    <a:lstStyle/>
                    <a:p>
                      <a:pP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Maden Teknik.</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77580">
                <a:tc>
                  <a:txBody>
                    <a:bodyPr/>
                    <a:lstStyle/>
                    <a:p>
                      <a:pP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Harita teknikeri</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2</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smtClean="0">
                          <a:solidFill>
                            <a:schemeClr val="accent1">
                              <a:lumMod val="50000"/>
                            </a:schemeClr>
                          </a:solidFill>
                          <a:effectLst/>
                          <a:latin typeface="Times New Roman" panose="02020603050405020304" pitchFamily="18" charset="0"/>
                          <a:ea typeface="Calibri"/>
                          <a:cs typeface="Times New Roman" panose="02020603050405020304" pitchFamily="18" charset="0"/>
                        </a:rPr>
                        <a:t>1</a:t>
                      </a:r>
                      <a:endParaRPr lang="tr-TR" sz="10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77580">
                <a:tc>
                  <a:txBody>
                    <a:bodyPr/>
                    <a:lstStyle/>
                    <a:p>
                      <a:pPr>
                        <a:lnSpc>
                          <a:spcPct val="115000"/>
                        </a:lnSpc>
                        <a:spcAft>
                          <a:spcPts val="0"/>
                        </a:spcAft>
                      </a:pPr>
                      <a:r>
                        <a:rPr lang="tr-TR" sz="1000" dirty="0" smtClean="0">
                          <a:solidFill>
                            <a:schemeClr val="accent1">
                              <a:lumMod val="50000"/>
                            </a:schemeClr>
                          </a:solidFill>
                          <a:effectLst/>
                          <a:latin typeface="Times New Roman" panose="02020603050405020304" pitchFamily="18" charset="0"/>
                          <a:cs typeface="Times New Roman" panose="02020603050405020304" pitchFamily="18" charset="0"/>
                        </a:rPr>
                        <a:t>Otomotiv  </a:t>
                      </a: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Teknik.</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5338">
                <a:tc>
                  <a:txBody>
                    <a:bodyPr/>
                    <a:lstStyle/>
                    <a:p>
                      <a:pPr>
                        <a:lnSpc>
                          <a:spcPct val="115000"/>
                        </a:lnSpc>
                        <a:spcAft>
                          <a:spcPts val="0"/>
                        </a:spcAft>
                      </a:pPr>
                      <a:r>
                        <a:rPr lang="tr-TR" sz="1000" dirty="0" smtClean="0">
                          <a:solidFill>
                            <a:schemeClr val="accent1">
                              <a:lumMod val="50000"/>
                            </a:schemeClr>
                          </a:solidFill>
                          <a:effectLst/>
                          <a:latin typeface="Times New Roman" panose="02020603050405020304" pitchFamily="18" charset="0"/>
                          <a:cs typeface="Times New Roman" panose="02020603050405020304" pitchFamily="18" charset="0"/>
                        </a:rPr>
                        <a:t>Elektronik Teknik</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100" dirty="0" smtClean="0">
                          <a:solidFill>
                            <a:schemeClr val="accent1">
                              <a:lumMod val="50000"/>
                            </a:schemeClr>
                          </a:solidFill>
                          <a:effectLst/>
                          <a:latin typeface="Times New Roman" panose="02020603050405020304" pitchFamily="18" charset="0"/>
                          <a:ea typeface="Calibri"/>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77580">
                <a:tc>
                  <a:txBody>
                    <a:bodyPr/>
                    <a:lstStyle/>
                    <a:p>
                      <a:pP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Tesisat Teknik.</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smtClean="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77580">
                <a:tc>
                  <a:txBody>
                    <a:bodyPr/>
                    <a:lstStyle/>
                    <a:p>
                      <a:pP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Restoras Teknik.</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77580">
                <a:tc>
                  <a:txBody>
                    <a:bodyPr/>
                    <a:lstStyle/>
                    <a:p>
                      <a:pP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Teknisyen</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smtClean="0">
                          <a:solidFill>
                            <a:schemeClr val="accent1">
                              <a:lumMod val="50000"/>
                            </a:schemeClr>
                          </a:solidFill>
                          <a:effectLst/>
                          <a:latin typeface="Times New Roman" panose="02020603050405020304" pitchFamily="18" charset="0"/>
                          <a:ea typeface="+mn-ea"/>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ea typeface="Calibri"/>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77580">
                <a:tc>
                  <a:txBody>
                    <a:bodyPr/>
                    <a:lstStyle/>
                    <a:p>
                      <a:pP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İstatistikçi</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5338">
                <a:tc>
                  <a:txBody>
                    <a:bodyPr/>
                    <a:lstStyle/>
                    <a:p>
                      <a:pPr>
                        <a:lnSpc>
                          <a:spcPct val="115000"/>
                        </a:lnSpc>
                        <a:spcAft>
                          <a:spcPts val="0"/>
                        </a:spcAft>
                      </a:pPr>
                      <a:r>
                        <a:rPr lang="tr-TR" sz="1100" dirty="0" smtClean="0">
                          <a:solidFill>
                            <a:schemeClr val="accent1">
                              <a:lumMod val="50000"/>
                            </a:schemeClr>
                          </a:solidFill>
                          <a:effectLst/>
                          <a:latin typeface="Times New Roman" panose="02020603050405020304" pitchFamily="18" charset="0"/>
                          <a:ea typeface="Calibri"/>
                          <a:cs typeface="Times New Roman" panose="02020603050405020304" pitchFamily="18" charset="0"/>
                        </a:rPr>
                        <a:t>Bilgisayar Teknikeri</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100" dirty="0" smtClean="0">
                          <a:solidFill>
                            <a:schemeClr val="accent1">
                              <a:lumMod val="50000"/>
                            </a:schemeClr>
                          </a:solidFill>
                          <a:effectLst/>
                          <a:latin typeface="Times New Roman" panose="02020603050405020304" pitchFamily="18" charset="0"/>
                          <a:ea typeface="Calibri"/>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100" dirty="0" smtClean="0">
                          <a:solidFill>
                            <a:schemeClr val="accent1">
                              <a:lumMod val="50000"/>
                            </a:schemeClr>
                          </a:solidFill>
                          <a:effectLst/>
                          <a:latin typeface="Times New Roman" panose="02020603050405020304" pitchFamily="18" charset="0"/>
                          <a:ea typeface="Calibri"/>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7580">
                <a:tc>
                  <a:txBody>
                    <a:bodyPr/>
                    <a:lstStyle/>
                    <a:p>
                      <a:pP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Arkeolog</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77580">
                <a:tc>
                  <a:txBody>
                    <a:bodyPr/>
                    <a:lstStyle/>
                    <a:p>
                      <a:pP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Tobograf</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5338">
                <a:tc>
                  <a:txBody>
                    <a:bodyPr/>
                    <a:lstStyle/>
                    <a:p>
                      <a:pP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Restoratör</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100" dirty="0" smtClean="0">
                          <a:solidFill>
                            <a:schemeClr val="accent1">
                              <a:lumMod val="50000"/>
                            </a:schemeClr>
                          </a:solidFill>
                          <a:effectLst/>
                          <a:latin typeface="Times New Roman" panose="02020603050405020304" pitchFamily="18" charset="0"/>
                          <a:ea typeface="Calibri"/>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smtClean="0">
                          <a:solidFill>
                            <a:schemeClr val="accent1">
                              <a:lumMod val="50000"/>
                            </a:schemeClr>
                          </a:solidFill>
                          <a:effectLst/>
                          <a:latin typeface="Times New Roman" panose="02020603050405020304" pitchFamily="18" charset="0"/>
                          <a:cs typeface="Times New Roman" panose="02020603050405020304" pitchFamily="18" charset="0"/>
                        </a:rPr>
                        <a:t>- </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77580">
                <a:tc>
                  <a:txBody>
                    <a:bodyPr/>
                    <a:lstStyle/>
                    <a:p>
                      <a:pP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Sanat Tarihçi</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77580">
                <a:tc>
                  <a:txBody>
                    <a:bodyPr/>
                    <a:lstStyle/>
                    <a:p>
                      <a:pP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Şehir Plancı</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ea typeface="+mn-ea"/>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ea typeface="Calibri"/>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77580">
                <a:tc>
                  <a:txBody>
                    <a:bodyPr/>
                    <a:lstStyle/>
                    <a:p>
                      <a:pP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Programcı</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77580">
                <a:tc>
                  <a:txBody>
                    <a:bodyPr/>
                    <a:lstStyle/>
                    <a:p>
                      <a:pP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Ekonomist</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smtClean="0">
                          <a:solidFill>
                            <a:schemeClr val="accent1">
                              <a:lumMod val="50000"/>
                            </a:schemeClr>
                          </a:solidFill>
                          <a:effectLst/>
                          <a:latin typeface="Times New Roman" panose="02020603050405020304" pitchFamily="18" charset="0"/>
                          <a:ea typeface="Calibri"/>
                          <a:cs typeface="Times New Roman" panose="02020603050405020304" pitchFamily="18" charset="0"/>
                        </a:rPr>
                        <a:t>1</a:t>
                      </a:r>
                      <a:endParaRPr lang="tr-TR" sz="10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79703">
                <a:tc>
                  <a:txBody>
                    <a:bodyPr/>
                    <a:lstStyle/>
                    <a:p>
                      <a:pPr algn="ctr">
                        <a:lnSpc>
                          <a:spcPct val="115000"/>
                        </a:lnSpc>
                        <a:spcAft>
                          <a:spcPts val="0"/>
                        </a:spcAft>
                      </a:pPr>
                      <a:r>
                        <a:rPr lang="tr-TR" sz="1000" dirty="0">
                          <a:solidFill>
                            <a:schemeClr val="accent1">
                              <a:lumMod val="50000"/>
                            </a:schemeClr>
                          </a:solidFill>
                          <a:effectLst/>
                          <a:latin typeface="Times New Roman" panose="02020603050405020304" pitchFamily="18" charset="0"/>
                          <a:cs typeface="Times New Roman" panose="02020603050405020304" pitchFamily="18" charset="0"/>
                        </a:rPr>
                        <a:t>TOPLAM</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smtClean="0">
                          <a:solidFill>
                            <a:schemeClr val="accent1">
                              <a:lumMod val="50000"/>
                            </a:schemeClr>
                          </a:solidFill>
                          <a:effectLst/>
                          <a:latin typeface="Times New Roman" panose="02020603050405020304" pitchFamily="18" charset="0"/>
                          <a:cs typeface="Times New Roman" panose="02020603050405020304" pitchFamily="18" charset="0"/>
                        </a:rPr>
                        <a:t>28</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smtClean="0">
                          <a:solidFill>
                            <a:schemeClr val="accent1">
                              <a:lumMod val="50000"/>
                            </a:schemeClr>
                          </a:solidFill>
                          <a:effectLst/>
                          <a:latin typeface="Times New Roman" panose="02020603050405020304" pitchFamily="18" charset="0"/>
                          <a:ea typeface="Calibri"/>
                          <a:cs typeface="Times New Roman" panose="02020603050405020304" pitchFamily="18" charset="0"/>
                        </a:rPr>
                        <a:t>21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100" dirty="0" smtClean="0">
                          <a:solidFill>
                            <a:schemeClr val="accent1">
                              <a:lumMod val="50000"/>
                            </a:schemeClr>
                          </a:solidFill>
                          <a:effectLst/>
                          <a:latin typeface="Times New Roman" panose="02020603050405020304" pitchFamily="18" charset="0"/>
                          <a:ea typeface="Calibri"/>
                          <a:cs typeface="Times New Roman" panose="02020603050405020304" pitchFamily="18" charset="0"/>
                        </a:rPr>
                        <a:t>4</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tr-TR" sz="1000" dirty="0" smtClean="0">
                          <a:solidFill>
                            <a:schemeClr val="accent1">
                              <a:lumMod val="50000"/>
                            </a:schemeClr>
                          </a:solidFill>
                          <a:effectLst/>
                          <a:latin typeface="Times New Roman" panose="02020603050405020304" pitchFamily="18" charset="0"/>
                          <a:ea typeface="+mn-ea"/>
                          <a:cs typeface="Times New Roman" panose="02020603050405020304" pitchFamily="18" charset="0"/>
                        </a:rPr>
                        <a:t>1</a:t>
                      </a:r>
                      <a:endParaRPr lang="tr-TR" sz="11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bl>
          </a:graphicData>
        </a:graphic>
      </p:graphicFrame>
      <p:sp>
        <p:nvSpPr>
          <p:cNvPr id="11" name="Dikdörtgen 10"/>
          <p:cNvSpPr/>
          <p:nvPr/>
        </p:nvSpPr>
        <p:spPr>
          <a:xfrm>
            <a:off x="2276475" y="2082800"/>
            <a:ext cx="2905125" cy="307975"/>
          </a:xfrm>
          <a:prstGeom prst="rect">
            <a:avLst/>
          </a:prstGeom>
        </p:spPr>
        <p:txBody>
          <a:bodyPr>
            <a:spAutoFit/>
          </a:bodyPr>
          <a:lstStyle/>
          <a:p>
            <a:pPr fontAlgn="auto">
              <a:spcBef>
                <a:spcPts val="0"/>
              </a:spcBef>
              <a:spcAft>
                <a:spcPts val="0"/>
              </a:spcAft>
              <a:defRPr/>
            </a:pPr>
            <a:r>
              <a:rPr lang="tr-TR" sz="1400" b="1" u="sng" dirty="0">
                <a:solidFill>
                  <a:schemeClr val="accent1">
                    <a:lumMod val="75000"/>
                  </a:schemeClr>
                </a:solidFill>
                <a:latin typeface="Times New Roman" panose="02020603050405020304" pitchFamily="18" charset="0"/>
                <a:cs typeface="Times New Roman" panose="02020603050405020304" pitchFamily="18" charset="0"/>
              </a:rPr>
              <a:t>TEKNİK PERSONEL TABLOSU</a:t>
            </a:r>
          </a:p>
        </p:txBody>
      </p:sp>
      <p:sp>
        <p:nvSpPr>
          <p:cNvPr id="2" name="Slayt Numarası Yer Tutucusu 1"/>
          <p:cNvSpPr>
            <a:spLocks noGrp="1"/>
          </p:cNvSpPr>
          <p:nvPr>
            <p:ph type="sldNum" sz="quarter" idx="12"/>
          </p:nvPr>
        </p:nvSpPr>
        <p:spPr/>
        <p:txBody>
          <a:bodyPr/>
          <a:lstStyle/>
          <a:p>
            <a:pPr>
              <a:defRPr/>
            </a:pPr>
            <a:fld id="{0018211B-8F7A-4ED0-B507-C354337C946A}" type="slidenum">
              <a:rPr lang="tr-TR"/>
              <a:pPr>
                <a:defRPr/>
              </a:pPr>
              <a:t>18</a:t>
            </a:fld>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81075" y="468313"/>
            <a:ext cx="5734073" cy="246062"/>
          </a:xfrm>
          <a:prstGeom prst="rect">
            <a:avLst/>
          </a:prstGeom>
          <a:solidFill>
            <a:schemeClr val="accent1">
              <a:lumMod val="75000"/>
            </a:schemeClr>
          </a:solidFill>
        </p:spPr>
        <p:txBody>
          <a:bodyPr wrap="square"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981075" y="8532813"/>
            <a:ext cx="5734050"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graphicFrame>
        <p:nvGraphicFramePr>
          <p:cNvPr id="59398" name="İçerik Yer Tutucusu 7" descr="&#10;"/>
          <p:cNvGraphicFramePr>
            <a:graphicFrameLocks noGrp="1"/>
          </p:cNvGraphicFramePr>
          <p:nvPr>
            <p:ph idx="1"/>
          </p:nvPr>
        </p:nvGraphicFramePr>
        <p:xfrm>
          <a:off x="1000125" y="1000100"/>
          <a:ext cx="5619750" cy="3214710"/>
        </p:xfrm>
        <a:graphic>
          <a:graphicData uri="http://schemas.openxmlformats.org/presentationml/2006/ole">
            <p:oleObj spid="_x0000_s59398" name="Worksheet" r:id="rId4" imgW="5505610" imgH="1876610" progId="Excel.Sheet.8">
              <p:embed/>
            </p:oleObj>
          </a:graphicData>
        </a:graphic>
      </p:graphicFrame>
      <p:graphicFrame>
        <p:nvGraphicFramePr>
          <p:cNvPr id="59399" name="Grafik 7"/>
          <p:cNvGraphicFramePr>
            <a:graphicFrameLocks/>
          </p:cNvGraphicFramePr>
          <p:nvPr/>
        </p:nvGraphicFramePr>
        <p:xfrm>
          <a:off x="1000108" y="4500562"/>
          <a:ext cx="5657850" cy="3643338"/>
        </p:xfrm>
        <a:graphic>
          <a:graphicData uri="http://schemas.openxmlformats.org/presentationml/2006/ole">
            <p:oleObj spid="_x0000_s59399" name="Worksheet" r:id="rId5" imgW="5715000" imgH="2124189" progId="Excel.Sheet.8">
              <p:embed/>
            </p:oleObj>
          </a:graphicData>
        </a:graphic>
      </p:graphicFrame>
      <p:pic>
        <p:nvPicPr>
          <p:cNvPr id="10" name="Resim 9"/>
          <p:cNvPicPr>
            <a:picLocks noChangeAspect="1"/>
          </p:cNvPicPr>
          <p:nvPr/>
        </p:nvPicPr>
        <p:blipFill>
          <a:blip r:embed="rId6"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sp>
        <p:nvSpPr>
          <p:cNvPr id="2" name="Slayt Numarası Yer Tutucusu 1"/>
          <p:cNvSpPr>
            <a:spLocks noGrp="1"/>
          </p:cNvSpPr>
          <p:nvPr>
            <p:ph type="sldNum" sz="quarter" idx="12"/>
          </p:nvPr>
        </p:nvSpPr>
        <p:spPr/>
        <p:txBody>
          <a:bodyPr/>
          <a:lstStyle/>
          <a:p>
            <a:pPr>
              <a:defRPr/>
            </a:pPr>
            <a:fld id="{2CACE4E7-3BA7-428D-8AD3-FC753B00273C}" type="slidenum">
              <a:rPr lang="tr-TR"/>
              <a:pPr>
                <a:defRPr/>
              </a:pPr>
              <a:t>19</a:t>
            </a:fld>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836613" y="498475"/>
            <a:ext cx="6000750"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836613" y="8532813"/>
            <a:ext cx="5878535" cy="276225"/>
          </a:xfrm>
          <a:prstGeom prst="rect">
            <a:avLst/>
          </a:prstGeom>
          <a:solidFill>
            <a:srgbClr val="30B2C0"/>
          </a:solidFill>
        </p:spPr>
        <p:txBody>
          <a:bodyPr wrap="square"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sp>
        <p:nvSpPr>
          <p:cNvPr id="8" name="Metin kutusu 7"/>
          <p:cNvSpPr txBox="1"/>
          <p:nvPr/>
        </p:nvSpPr>
        <p:spPr>
          <a:xfrm>
            <a:off x="876300" y="5651500"/>
            <a:ext cx="5616575" cy="2894013"/>
          </a:xfrm>
          <a:prstGeom prst="rect">
            <a:avLst/>
          </a:prstGeom>
          <a:noFill/>
        </p:spPr>
        <p:txBody>
          <a:bodyPr>
            <a:spAutoFit/>
          </a:bodyPr>
          <a:lstStyle/>
          <a:p>
            <a:pPr algn="ctr" fontAlgn="auto">
              <a:spcBef>
                <a:spcPts val="0"/>
              </a:spcBef>
              <a:spcAft>
                <a:spcPts val="0"/>
              </a:spcAft>
              <a:defRPr/>
            </a:pPr>
            <a:r>
              <a:rPr lang="tr-TR" sz="1400" b="1" dirty="0">
                <a:solidFill>
                  <a:schemeClr val="accent1">
                    <a:lumMod val="50000"/>
                  </a:schemeClr>
                </a:solidFill>
                <a:latin typeface="Arial Unicode MS" pitchFamily="34" charset="-128"/>
                <a:ea typeface="Arial Unicode MS" pitchFamily="34" charset="-128"/>
                <a:cs typeface="Arial Unicode MS" pitchFamily="34" charset="-128"/>
              </a:rPr>
              <a:t>Bu  Performans Programı  Edirne İl Özel İdaresi Genel Sekreterliği</a:t>
            </a:r>
          </a:p>
          <a:p>
            <a:pPr algn="ctr" fontAlgn="auto">
              <a:spcBef>
                <a:spcPts val="0"/>
              </a:spcBef>
              <a:spcAft>
                <a:spcPts val="0"/>
              </a:spcAft>
              <a:defRPr/>
            </a:pPr>
            <a:r>
              <a:rPr lang="tr-TR" sz="1400" b="1" dirty="0">
                <a:solidFill>
                  <a:schemeClr val="accent1">
                    <a:lumMod val="50000"/>
                  </a:schemeClr>
                </a:solidFill>
                <a:latin typeface="Arial Unicode MS" pitchFamily="34" charset="-128"/>
                <a:ea typeface="Arial Unicode MS" pitchFamily="34" charset="-128"/>
                <a:cs typeface="Arial Unicode MS" pitchFamily="34" charset="-128"/>
              </a:rPr>
              <a:t>tarafından hazırlanmıştır.</a:t>
            </a:r>
          </a:p>
          <a:p>
            <a:pPr algn="ctr" fontAlgn="auto">
              <a:spcBef>
                <a:spcPts val="0"/>
              </a:spcBef>
              <a:spcAft>
                <a:spcPts val="0"/>
              </a:spcAft>
              <a:defRPr/>
            </a:pPr>
            <a:r>
              <a:rPr lang="tr-TR" sz="1400" b="1" dirty="0">
                <a:solidFill>
                  <a:schemeClr val="accent1">
                    <a:lumMod val="50000"/>
                  </a:schemeClr>
                </a:solidFill>
                <a:latin typeface="Arial Unicode MS" pitchFamily="34" charset="-128"/>
                <a:ea typeface="Arial Unicode MS" pitchFamily="34" charset="-128"/>
                <a:cs typeface="Arial Unicode MS" pitchFamily="34" charset="-128"/>
              </a:rPr>
              <a:t> </a:t>
            </a:r>
          </a:p>
          <a:p>
            <a:pPr algn="ctr" fontAlgn="auto">
              <a:spcBef>
                <a:spcPts val="0"/>
              </a:spcBef>
              <a:spcAft>
                <a:spcPts val="0"/>
              </a:spcAft>
              <a:defRPr/>
            </a:pPr>
            <a:r>
              <a:rPr lang="tr-TR" sz="1400" b="1" dirty="0">
                <a:solidFill>
                  <a:srgbClr val="002060"/>
                </a:solidFill>
                <a:latin typeface="Arial Unicode MS" pitchFamily="34" charset="-128"/>
                <a:ea typeface="Arial Unicode MS" pitchFamily="34" charset="-128"/>
                <a:cs typeface="Arial Unicode MS" pitchFamily="34" charset="-128"/>
              </a:rPr>
              <a:t>İLETİŞİM</a:t>
            </a:r>
          </a:p>
          <a:p>
            <a:pPr algn="ctr" fontAlgn="auto">
              <a:spcBef>
                <a:spcPts val="0"/>
              </a:spcBef>
              <a:spcAft>
                <a:spcPts val="0"/>
              </a:spcAft>
              <a:defRPr/>
            </a:pPr>
            <a:r>
              <a:rPr lang="tr-TR" sz="1400" b="1" dirty="0">
                <a:solidFill>
                  <a:srgbClr val="002060"/>
                </a:solidFill>
                <a:latin typeface="Arial Unicode MS" pitchFamily="34" charset="-128"/>
                <a:ea typeface="Arial Unicode MS" pitchFamily="34" charset="-128"/>
                <a:cs typeface="Arial Unicode MS" pitchFamily="34" charset="-128"/>
              </a:rPr>
              <a:t> </a:t>
            </a:r>
            <a:endParaRPr lang="tr-TR" sz="1400" dirty="0">
              <a:solidFill>
                <a:srgbClr val="002060"/>
              </a:solidFill>
              <a:latin typeface="Arial Unicode MS" pitchFamily="34" charset="-128"/>
              <a:ea typeface="Arial Unicode MS" pitchFamily="34" charset="-128"/>
              <a:cs typeface="Arial Unicode MS" pitchFamily="34" charset="-128"/>
            </a:endParaRPr>
          </a:p>
          <a:p>
            <a:pPr algn="ctr" fontAlgn="auto">
              <a:spcBef>
                <a:spcPts val="0"/>
              </a:spcBef>
              <a:spcAft>
                <a:spcPts val="0"/>
              </a:spcAft>
              <a:defRPr/>
            </a:pPr>
            <a:r>
              <a:rPr lang="tr-TR" sz="1400" b="1" dirty="0">
                <a:solidFill>
                  <a:srgbClr val="002060"/>
                </a:solidFill>
                <a:latin typeface="Arial Unicode MS" pitchFamily="34" charset="-128"/>
                <a:ea typeface="Arial Unicode MS" pitchFamily="34" charset="-128"/>
                <a:cs typeface="Arial Unicode MS" pitchFamily="34" charset="-128"/>
              </a:rPr>
              <a:t> </a:t>
            </a:r>
            <a:r>
              <a:rPr lang="tr-TR" sz="1200" dirty="0">
                <a:solidFill>
                  <a:srgbClr val="002060"/>
                </a:solidFill>
                <a:latin typeface="Arial Unicode MS" pitchFamily="34" charset="-128"/>
                <a:ea typeface="Arial Unicode MS" pitchFamily="34" charset="-128"/>
                <a:cs typeface="Arial Unicode MS" pitchFamily="34" charset="-128"/>
              </a:rPr>
              <a:t>Adres: Kocasinan Mahallesi Prof. Dr. Süheyl Ünver Caddesi No:2</a:t>
            </a:r>
          </a:p>
          <a:p>
            <a:pPr algn="ctr" fontAlgn="auto">
              <a:spcBef>
                <a:spcPts val="0"/>
              </a:spcBef>
              <a:spcAft>
                <a:spcPts val="0"/>
              </a:spcAft>
              <a:defRPr/>
            </a:pPr>
            <a:r>
              <a:rPr lang="tr-TR" sz="1200" dirty="0">
                <a:solidFill>
                  <a:srgbClr val="002060"/>
                </a:solidFill>
                <a:latin typeface="Arial Unicode MS" pitchFamily="34" charset="-128"/>
                <a:ea typeface="Arial Unicode MS" pitchFamily="34" charset="-128"/>
                <a:cs typeface="Arial Unicode MS" pitchFamily="34" charset="-128"/>
              </a:rPr>
              <a:t>22030 / EDİRNE </a:t>
            </a:r>
          </a:p>
          <a:p>
            <a:pPr algn="ctr" fontAlgn="auto">
              <a:spcBef>
                <a:spcPts val="0"/>
              </a:spcBef>
              <a:spcAft>
                <a:spcPts val="0"/>
              </a:spcAft>
              <a:defRPr/>
            </a:pPr>
            <a:endParaRPr lang="tr-TR" sz="1200" dirty="0">
              <a:solidFill>
                <a:srgbClr val="002060"/>
              </a:solidFill>
              <a:latin typeface="Arial Unicode MS" pitchFamily="34" charset="-128"/>
              <a:ea typeface="Arial Unicode MS" pitchFamily="34" charset="-128"/>
              <a:cs typeface="Arial Unicode MS" pitchFamily="34" charset="-128"/>
            </a:endParaRPr>
          </a:p>
          <a:p>
            <a:pPr algn="ctr" fontAlgn="auto">
              <a:spcBef>
                <a:spcPts val="0"/>
              </a:spcBef>
              <a:spcAft>
                <a:spcPts val="0"/>
              </a:spcAft>
              <a:defRPr/>
            </a:pPr>
            <a:r>
              <a:rPr lang="tr-TR" sz="1200" dirty="0">
                <a:solidFill>
                  <a:srgbClr val="002060"/>
                </a:solidFill>
                <a:latin typeface="Arial Unicode MS" pitchFamily="34" charset="-128"/>
                <a:ea typeface="Arial Unicode MS" pitchFamily="34" charset="-128"/>
                <a:cs typeface="Arial Unicode MS" pitchFamily="34" charset="-128"/>
              </a:rPr>
              <a:t> </a:t>
            </a:r>
          </a:p>
          <a:p>
            <a:pPr algn="ctr" fontAlgn="auto">
              <a:spcBef>
                <a:spcPts val="0"/>
              </a:spcBef>
              <a:spcAft>
                <a:spcPts val="0"/>
              </a:spcAft>
              <a:defRPr/>
            </a:pPr>
            <a:r>
              <a:rPr lang="tr-TR" sz="1200" dirty="0">
                <a:solidFill>
                  <a:srgbClr val="002060"/>
                </a:solidFill>
                <a:latin typeface="Arial Unicode MS" pitchFamily="34" charset="-128"/>
                <a:ea typeface="Arial Unicode MS" pitchFamily="34" charset="-128"/>
                <a:cs typeface="Arial Unicode MS" pitchFamily="34" charset="-128"/>
              </a:rPr>
              <a:t>Tel: 0 284 235 27 03 / 0 284 235 27 04 </a:t>
            </a:r>
          </a:p>
          <a:p>
            <a:pPr algn="ctr" fontAlgn="auto">
              <a:spcBef>
                <a:spcPts val="0"/>
              </a:spcBef>
              <a:spcAft>
                <a:spcPts val="0"/>
              </a:spcAft>
              <a:defRPr/>
            </a:pPr>
            <a:r>
              <a:rPr lang="tr-TR" sz="1200" dirty="0">
                <a:solidFill>
                  <a:srgbClr val="002060"/>
                </a:solidFill>
                <a:latin typeface="Arial Unicode MS" pitchFamily="34" charset="-128"/>
                <a:ea typeface="Arial Unicode MS" pitchFamily="34" charset="-128"/>
                <a:cs typeface="Arial Unicode MS" pitchFamily="34" charset="-128"/>
              </a:rPr>
              <a:t>Faks: 0 284 235 26 95 </a:t>
            </a:r>
          </a:p>
          <a:p>
            <a:pPr algn="ctr" fontAlgn="auto">
              <a:spcBef>
                <a:spcPts val="0"/>
              </a:spcBef>
              <a:spcAft>
                <a:spcPts val="0"/>
              </a:spcAft>
              <a:defRPr/>
            </a:pPr>
            <a:r>
              <a:rPr lang="tr-TR" sz="1200" dirty="0">
                <a:solidFill>
                  <a:srgbClr val="002060"/>
                </a:solidFill>
                <a:latin typeface="Arial Unicode MS" pitchFamily="34" charset="-128"/>
                <a:ea typeface="Arial Unicode MS" pitchFamily="34" charset="-128"/>
                <a:cs typeface="Arial Unicode MS" pitchFamily="34" charset="-128"/>
              </a:rPr>
              <a:t>www.edirneozelidare.gov.tr </a:t>
            </a:r>
          </a:p>
          <a:p>
            <a:pPr algn="ctr" fontAlgn="auto">
              <a:spcBef>
                <a:spcPts val="0"/>
              </a:spcBef>
              <a:spcAft>
                <a:spcPts val="0"/>
              </a:spcAft>
              <a:defRPr/>
            </a:pPr>
            <a:r>
              <a:rPr lang="tr-TR" sz="1200" dirty="0">
                <a:solidFill>
                  <a:srgbClr val="002060"/>
                </a:solidFill>
                <a:latin typeface="Arial Unicode MS" pitchFamily="34" charset="-128"/>
                <a:ea typeface="Arial Unicode MS" pitchFamily="34" charset="-128"/>
                <a:cs typeface="Arial Unicode MS" pitchFamily="34" charset="-128"/>
              </a:rPr>
              <a:t>edirne@edirneozelidare.gov.tr</a:t>
            </a:r>
          </a:p>
          <a:p>
            <a:pPr algn="ctr" fontAlgn="auto">
              <a:spcBef>
                <a:spcPts val="0"/>
              </a:spcBef>
              <a:spcAft>
                <a:spcPts val="0"/>
              </a:spcAft>
              <a:defRPr/>
            </a:pPr>
            <a:endParaRPr lang="tr-TR" sz="1400" dirty="0">
              <a:latin typeface="Calibri" pitchFamily="34" charset="0"/>
              <a:cs typeface="+mn-cs"/>
            </a:endParaRPr>
          </a:p>
        </p:txBody>
      </p:sp>
      <p:pic>
        <p:nvPicPr>
          <p:cNvPr id="10" name="Resim 9"/>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sp>
        <p:nvSpPr>
          <p:cNvPr id="2" name="Slayt Numarası Yer Tutucusu 1"/>
          <p:cNvSpPr>
            <a:spLocks noGrp="1"/>
          </p:cNvSpPr>
          <p:nvPr>
            <p:ph type="sldNum" sz="quarter" idx="12"/>
          </p:nvPr>
        </p:nvSpPr>
        <p:spPr>
          <a:xfrm>
            <a:off x="6459538" y="8817036"/>
            <a:ext cx="342900" cy="255558"/>
          </a:xfrm>
        </p:spPr>
        <p:txBody>
          <a:bodyPr/>
          <a:lstStyle/>
          <a:p>
            <a:pPr>
              <a:defRPr/>
            </a:pPr>
            <a:fld id="{2B8948A5-720A-4C56-BB18-BF0F8859FA4B}" type="slidenum">
              <a:rPr lang="tr-TR"/>
              <a:pPr>
                <a:defRPr/>
              </a:pPr>
              <a:t>2</a:t>
            </a:fld>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857250" y="498475"/>
            <a:ext cx="5876925"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981075" y="8532813"/>
            <a:ext cx="5734050"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4"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graphicFrame>
        <p:nvGraphicFramePr>
          <p:cNvPr id="61447" name="İçerik Yer Tutucusu 7"/>
          <p:cNvGraphicFramePr>
            <a:graphicFrameLocks noGrp="1"/>
          </p:cNvGraphicFramePr>
          <p:nvPr>
            <p:ph idx="1"/>
          </p:nvPr>
        </p:nvGraphicFramePr>
        <p:xfrm>
          <a:off x="933450" y="4572000"/>
          <a:ext cx="5743575" cy="3714776"/>
        </p:xfrm>
        <a:graphic>
          <a:graphicData uri="http://schemas.openxmlformats.org/presentationml/2006/ole">
            <p:oleObj spid="_x0000_s61447" name="Worksheet" r:id="rId5" imgW="5743431" imgH="2295383" progId="Excel.Sheet.8">
              <p:embed/>
            </p:oleObj>
          </a:graphicData>
        </a:graphic>
      </p:graphicFrame>
      <p:graphicFrame>
        <p:nvGraphicFramePr>
          <p:cNvPr id="61448" name="İçerik Yer Tutucusu 7"/>
          <p:cNvGraphicFramePr>
            <a:graphicFrameLocks/>
          </p:cNvGraphicFramePr>
          <p:nvPr/>
        </p:nvGraphicFramePr>
        <p:xfrm>
          <a:off x="933450" y="1000125"/>
          <a:ext cx="5743575" cy="3214685"/>
        </p:xfrm>
        <a:graphic>
          <a:graphicData uri="http://schemas.openxmlformats.org/presentationml/2006/ole">
            <p:oleObj spid="_x0000_s61448" name="Worksheet" r:id="rId6" imgW="5743431" imgH="1952611" progId="Excel.Sheet.8">
              <p:embed/>
            </p:oleObj>
          </a:graphicData>
        </a:graphic>
      </p:graphicFrame>
      <p:sp>
        <p:nvSpPr>
          <p:cNvPr id="2" name="Slayt Numarası Yer Tutucusu 1"/>
          <p:cNvSpPr>
            <a:spLocks noGrp="1"/>
          </p:cNvSpPr>
          <p:nvPr>
            <p:ph type="sldNum" sz="quarter" idx="12"/>
          </p:nvPr>
        </p:nvSpPr>
        <p:spPr/>
        <p:txBody>
          <a:bodyPr/>
          <a:lstStyle/>
          <a:p>
            <a:pPr>
              <a:defRPr/>
            </a:pPr>
            <a:fld id="{F37F727F-C3E7-428F-B8E2-DBED83F37415}" type="slidenum">
              <a:rPr lang="tr-TR"/>
              <a:pPr>
                <a:defRPr/>
              </a:pPr>
              <a:t>20</a:t>
            </a:fld>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857250" y="498475"/>
            <a:ext cx="5876925"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857250" y="8532813"/>
            <a:ext cx="5857875"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Yılı </a:t>
            </a:r>
            <a:r>
              <a:rPr lang="tr-TR" sz="1000" dirty="0">
                <a:solidFill>
                  <a:schemeClr val="accent6">
                    <a:lumMod val="75000"/>
                  </a:schemeClr>
                </a:solidFill>
                <a:latin typeface="Arial" panose="020B0604020202020204" pitchFamily="34" charset="0"/>
                <a:cs typeface="Arial" panose="020B0604020202020204" pitchFamily="34" charset="0"/>
              </a:rPr>
              <a:t>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4"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graphicFrame>
        <p:nvGraphicFramePr>
          <p:cNvPr id="63495" name="İçerik Yer Tutucusu 7"/>
          <p:cNvGraphicFramePr>
            <a:graphicFrameLocks noGrp="1"/>
          </p:cNvGraphicFramePr>
          <p:nvPr>
            <p:ph idx="1"/>
          </p:nvPr>
        </p:nvGraphicFramePr>
        <p:xfrm>
          <a:off x="914400" y="4810125"/>
          <a:ext cx="5800748" cy="3476651"/>
        </p:xfrm>
        <a:graphic>
          <a:graphicData uri="http://schemas.openxmlformats.org/presentationml/2006/ole">
            <p:oleObj spid="_x0000_s63495" name="Worksheet" r:id="rId5" imgW="5886354" imgH="2295383" progId="Excel.Sheet.8">
              <p:embed/>
            </p:oleObj>
          </a:graphicData>
        </a:graphic>
      </p:graphicFrame>
      <p:graphicFrame>
        <p:nvGraphicFramePr>
          <p:cNvPr id="63496" name="Grafik 7"/>
          <p:cNvGraphicFramePr>
            <a:graphicFrameLocks/>
          </p:cNvGraphicFramePr>
          <p:nvPr/>
        </p:nvGraphicFramePr>
        <p:xfrm>
          <a:off x="933450" y="847725"/>
          <a:ext cx="5781675" cy="3438523"/>
        </p:xfrm>
        <a:graphic>
          <a:graphicData uri="http://schemas.openxmlformats.org/presentationml/2006/ole">
            <p:oleObj spid="_x0000_s63496" name="Worksheet" r:id="rId6" imgW="5781851" imgH="2676539" progId="Excel.Sheet.8">
              <p:embed/>
            </p:oleObj>
          </a:graphicData>
        </a:graphic>
      </p:graphicFrame>
      <p:sp>
        <p:nvSpPr>
          <p:cNvPr id="2" name="Slayt Numarası Yer Tutucusu 1"/>
          <p:cNvSpPr>
            <a:spLocks noGrp="1"/>
          </p:cNvSpPr>
          <p:nvPr>
            <p:ph type="sldNum" sz="quarter" idx="12"/>
          </p:nvPr>
        </p:nvSpPr>
        <p:spPr/>
        <p:txBody>
          <a:bodyPr/>
          <a:lstStyle/>
          <a:p>
            <a:pPr>
              <a:defRPr/>
            </a:pPr>
            <a:fld id="{5EB801F2-2258-481F-AA6E-9FDD294ECB76}" type="slidenum">
              <a:rPr lang="tr-TR"/>
              <a:pPr>
                <a:defRPr/>
              </a:pPr>
              <a:t>21</a:t>
            </a:fld>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857250" y="498475"/>
            <a:ext cx="5876925"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857250" y="8532813"/>
            <a:ext cx="5857875"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sp>
        <p:nvSpPr>
          <p:cNvPr id="65543" name="Dikdörtgen 1"/>
          <p:cNvSpPr>
            <a:spLocks noChangeArrowheads="1"/>
          </p:cNvSpPr>
          <p:nvPr/>
        </p:nvSpPr>
        <p:spPr bwMode="auto">
          <a:xfrm>
            <a:off x="981075" y="847725"/>
            <a:ext cx="3627438" cy="368300"/>
          </a:xfrm>
          <a:prstGeom prst="rect">
            <a:avLst/>
          </a:prstGeom>
          <a:noFill/>
          <a:ln w="9525">
            <a:noFill/>
            <a:miter lim="800000"/>
            <a:headEnd/>
            <a:tailEnd/>
          </a:ln>
        </p:spPr>
        <p:txBody>
          <a:bodyPr wrap="none">
            <a:spAutoFit/>
          </a:bodyPr>
          <a:lstStyle/>
          <a:p>
            <a:pPr marL="114300"/>
            <a:r>
              <a:rPr lang="tr-TR" b="1">
                <a:solidFill>
                  <a:srgbClr val="002060"/>
                </a:solidFill>
                <a:latin typeface="Times New Roman" pitchFamily="18" charset="0"/>
                <a:cs typeface="Times New Roman" pitchFamily="18" charset="0"/>
              </a:rPr>
              <a:t>II – PERFORMANS BİLGİLERİ</a:t>
            </a:r>
          </a:p>
        </p:txBody>
      </p:sp>
      <p:sp>
        <p:nvSpPr>
          <p:cNvPr id="65544" name="Dikdörtgen 6"/>
          <p:cNvSpPr>
            <a:spLocks noChangeArrowheads="1"/>
          </p:cNvSpPr>
          <p:nvPr/>
        </p:nvSpPr>
        <p:spPr bwMode="auto">
          <a:xfrm>
            <a:off x="1022350" y="1203325"/>
            <a:ext cx="4638675" cy="307975"/>
          </a:xfrm>
          <a:prstGeom prst="rect">
            <a:avLst/>
          </a:prstGeom>
          <a:noFill/>
          <a:ln w="9525">
            <a:noFill/>
            <a:miter lim="800000"/>
            <a:headEnd/>
            <a:tailEnd/>
          </a:ln>
        </p:spPr>
        <p:txBody>
          <a:bodyPr>
            <a:spAutoFit/>
          </a:bodyPr>
          <a:lstStyle/>
          <a:p>
            <a:r>
              <a:rPr lang="tr-TR" sz="1400" b="1">
                <a:solidFill>
                  <a:srgbClr val="002060"/>
                </a:solidFill>
                <a:latin typeface="Times New Roman" pitchFamily="18" charset="0"/>
                <a:ea typeface="Arial Unicode MS"/>
                <a:cs typeface="Times New Roman" pitchFamily="18" charset="0"/>
              </a:rPr>
              <a:t>A – TEMEL POLİTİKA VE ÖNCELİKLER</a:t>
            </a:r>
          </a:p>
        </p:txBody>
      </p:sp>
      <p:graphicFrame>
        <p:nvGraphicFramePr>
          <p:cNvPr id="8" name="Diyagram 7"/>
          <p:cNvGraphicFramePr/>
          <p:nvPr/>
        </p:nvGraphicFramePr>
        <p:xfrm>
          <a:off x="908720" y="4067944"/>
          <a:ext cx="3425903" cy="2592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yagram 9"/>
          <p:cNvGraphicFramePr/>
          <p:nvPr/>
        </p:nvGraphicFramePr>
        <p:xfrm>
          <a:off x="2780928" y="5940113"/>
          <a:ext cx="3384376" cy="2592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yagram 10"/>
          <p:cNvGraphicFramePr/>
          <p:nvPr/>
        </p:nvGraphicFramePr>
        <p:xfrm>
          <a:off x="3807553" y="3563888"/>
          <a:ext cx="3050448" cy="25922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Diyagram 11"/>
          <p:cNvGraphicFramePr/>
          <p:nvPr/>
        </p:nvGraphicFramePr>
        <p:xfrm>
          <a:off x="2115364" y="1572646"/>
          <a:ext cx="3384376" cy="259228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5" name="Slayt Numarası Yer Tutucusu 4"/>
          <p:cNvSpPr>
            <a:spLocks noGrp="1"/>
          </p:cNvSpPr>
          <p:nvPr>
            <p:ph type="sldNum" sz="quarter" idx="12"/>
          </p:nvPr>
        </p:nvSpPr>
        <p:spPr/>
        <p:txBody>
          <a:bodyPr/>
          <a:lstStyle/>
          <a:p>
            <a:pPr>
              <a:defRPr/>
            </a:pPr>
            <a:fld id="{EB9C906F-B71A-4DC8-B4B2-EC3DE1BFCA1D}" type="slidenum">
              <a:rPr lang="tr-TR"/>
              <a:pPr>
                <a:defRPr/>
              </a:pPr>
              <a:t>22</a:t>
            </a:fld>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857250" y="498475"/>
            <a:ext cx="5876925"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857250" y="8532813"/>
            <a:ext cx="5857875"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sp>
        <p:nvSpPr>
          <p:cNvPr id="68615" name="Dikdörtgen 12"/>
          <p:cNvSpPr>
            <a:spLocks noChangeArrowheads="1"/>
          </p:cNvSpPr>
          <p:nvPr/>
        </p:nvSpPr>
        <p:spPr bwMode="auto">
          <a:xfrm>
            <a:off x="2930525" y="2762250"/>
            <a:ext cx="1839913" cy="369888"/>
          </a:xfrm>
          <a:prstGeom prst="rect">
            <a:avLst/>
          </a:prstGeom>
          <a:noFill/>
          <a:ln w="9525">
            <a:noFill/>
            <a:miter lim="800000"/>
            <a:headEnd/>
            <a:tailEnd/>
          </a:ln>
        </p:spPr>
        <p:txBody>
          <a:bodyPr wrap="none">
            <a:spAutoFit/>
          </a:bodyPr>
          <a:lstStyle/>
          <a:p>
            <a:r>
              <a:rPr lang="tr-TR" b="1">
                <a:solidFill>
                  <a:srgbClr val="C00000"/>
                </a:solidFill>
                <a:latin typeface="Times New Roman" pitchFamily="18" charset="0"/>
                <a:cs typeface="Times New Roman" pitchFamily="18" charset="0"/>
              </a:rPr>
              <a:t>MİSYONUMUZ</a:t>
            </a:r>
            <a:endParaRPr lang="tr-TR">
              <a:solidFill>
                <a:srgbClr val="C00000"/>
              </a:solidFill>
              <a:latin typeface="Times New Roman" pitchFamily="18" charset="0"/>
              <a:cs typeface="Times New Roman" pitchFamily="18" charset="0"/>
            </a:endParaRPr>
          </a:p>
        </p:txBody>
      </p:sp>
      <p:sp>
        <p:nvSpPr>
          <p:cNvPr id="14" name="Başlık 1"/>
          <p:cNvSpPr txBox="1">
            <a:spLocks/>
          </p:cNvSpPr>
          <p:nvPr/>
        </p:nvSpPr>
        <p:spPr>
          <a:xfrm>
            <a:off x="1004888" y="3924300"/>
            <a:ext cx="5522912" cy="151130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just" fontAlgn="auto">
              <a:spcAft>
                <a:spcPts val="0"/>
              </a:spcAft>
              <a:defRPr/>
            </a:pPr>
            <a:r>
              <a:rPr lang="tr-TR" sz="2000" dirty="0" smtClean="0">
                <a:solidFill>
                  <a:srgbClr val="002060"/>
                </a:solidFill>
                <a:latin typeface="Times New Roman" panose="02020603050405020304" pitchFamily="18" charset="0"/>
                <a:cs typeface="Times New Roman" panose="02020603050405020304" pitchFamily="18" charset="0"/>
              </a:rPr>
              <a:t>Kaynakların rasyonel paylaşımı ve kullanımı suretiyle, başta kırsal </a:t>
            </a:r>
            <a:r>
              <a:rPr lang="tr-TR" sz="2000" dirty="0">
                <a:solidFill>
                  <a:srgbClr val="002060"/>
                </a:solidFill>
                <a:latin typeface="Times New Roman" panose="02020603050405020304" pitchFamily="18" charset="0"/>
                <a:cs typeface="Times New Roman" panose="02020603050405020304" pitchFamily="18" charset="0"/>
              </a:rPr>
              <a:t>altyapı </a:t>
            </a:r>
            <a:r>
              <a:rPr lang="tr-TR" sz="2000" dirty="0" smtClean="0">
                <a:solidFill>
                  <a:srgbClr val="002060"/>
                </a:solidFill>
                <a:latin typeface="Times New Roman" panose="02020603050405020304" pitchFamily="18" charset="0"/>
                <a:cs typeface="Times New Roman" panose="02020603050405020304" pitchFamily="18" charset="0"/>
              </a:rPr>
              <a:t>hizmetleri olmak üzere toplumun yerel ve ortak nitelikli ihtiyaç </a:t>
            </a:r>
            <a:r>
              <a:rPr lang="tr-TR" sz="2000" dirty="0">
                <a:solidFill>
                  <a:srgbClr val="002060"/>
                </a:solidFill>
                <a:latin typeface="Times New Roman" panose="02020603050405020304" pitchFamily="18" charset="0"/>
                <a:cs typeface="Times New Roman" panose="02020603050405020304" pitchFamily="18" charset="0"/>
              </a:rPr>
              <a:t>ve </a:t>
            </a:r>
            <a:r>
              <a:rPr lang="tr-TR" sz="2000" dirty="0" smtClean="0">
                <a:solidFill>
                  <a:srgbClr val="002060"/>
                </a:solidFill>
                <a:latin typeface="Times New Roman" panose="02020603050405020304" pitchFamily="18" charset="0"/>
                <a:cs typeface="Times New Roman" panose="02020603050405020304" pitchFamily="18" charset="0"/>
              </a:rPr>
              <a:t>beklentilerini karşılamak.</a:t>
            </a:r>
            <a:r>
              <a:rPr lang="tr-TR" sz="2000" dirty="0">
                <a:solidFill>
                  <a:srgbClr val="B54431"/>
                </a:solidFill>
                <a:latin typeface="Times New Roman" panose="02020603050405020304" pitchFamily="18" charset="0"/>
                <a:cs typeface="Times New Roman" panose="02020603050405020304" pitchFamily="18" charset="0"/>
              </a:rPr>
              <a:t/>
            </a:r>
            <a:br>
              <a:rPr lang="tr-TR" sz="2000" dirty="0">
                <a:solidFill>
                  <a:srgbClr val="B54431"/>
                </a:solidFill>
                <a:latin typeface="Times New Roman" panose="02020603050405020304" pitchFamily="18" charset="0"/>
                <a:cs typeface="Times New Roman" panose="02020603050405020304" pitchFamily="18" charset="0"/>
              </a:rPr>
            </a:br>
            <a:endParaRPr lang="tr-TR" sz="2000" dirty="0">
              <a:solidFill>
                <a:srgbClr val="B54431"/>
              </a:solidFill>
              <a:latin typeface="Times New Roman" panose="02020603050405020304" pitchFamily="18" charset="0"/>
              <a:cs typeface="Times New Roman" panose="02020603050405020304" pitchFamily="18" charset="0"/>
            </a:endParaRPr>
          </a:p>
        </p:txBody>
      </p:sp>
      <p:sp>
        <p:nvSpPr>
          <p:cNvPr id="68617" name="Dikdörtgen 14"/>
          <p:cNvSpPr>
            <a:spLocks noChangeArrowheads="1"/>
          </p:cNvSpPr>
          <p:nvPr/>
        </p:nvSpPr>
        <p:spPr bwMode="auto">
          <a:xfrm>
            <a:off x="1022350" y="1203325"/>
            <a:ext cx="4638675" cy="307975"/>
          </a:xfrm>
          <a:prstGeom prst="rect">
            <a:avLst/>
          </a:prstGeom>
          <a:noFill/>
          <a:ln w="9525">
            <a:noFill/>
            <a:miter lim="800000"/>
            <a:headEnd/>
            <a:tailEnd/>
          </a:ln>
        </p:spPr>
        <p:txBody>
          <a:bodyPr>
            <a:spAutoFit/>
          </a:bodyPr>
          <a:lstStyle/>
          <a:p>
            <a:r>
              <a:rPr lang="tr-TR" sz="1400" b="1">
                <a:solidFill>
                  <a:srgbClr val="002060"/>
                </a:solidFill>
                <a:latin typeface="Times New Roman" pitchFamily="18" charset="0"/>
                <a:ea typeface="Arial Unicode MS"/>
                <a:cs typeface="Times New Roman" pitchFamily="18" charset="0"/>
              </a:rPr>
              <a:t>B – AMAÇ VE HEDEFLER</a:t>
            </a:r>
          </a:p>
        </p:txBody>
      </p:sp>
      <p:sp>
        <p:nvSpPr>
          <p:cNvPr id="2" name="Slayt Numarası Yer Tutucusu 1"/>
          <p:cNvSpPr>
            <a:spLocks noGrp="1"/>
          </p:cNvSpPr>
          <p:nvPr>
            <p:ph type="sldNum" sz="quarter" idx="12"/>
          </p:nvPr>
        </p:nvSpPr>
        <p:spPr/>
        <p:txBody>
          <a:bodyPr/>
          <a:lstStyle/>
          <a:p>
            <a:pPr>
              <a:defRPr/>
            </a:pPr>
            <a:fld id="{D2D93566-5641-4AE8-BC93-F35C1A05E129}" type="slidenum">
              <a:rPr lang="tr-TR"/>
              <a:pPr>
                <a:defRPr/>
              </a:pPr>
              <a:t>23</a:t>
            </a:fld>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857250" y="498475"/>
            <a:ext cx="5876925"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857250" y="8532813"/>
            <a:ext cx="5876925"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sp>
        <p:nvSpPr>
          <p:cNvPr id="71687" name="Dikdörtgen 6"/>
          <p:cNvSpPr>
            <a:spLocks noChangeArrowheads="1"/>
          </p:cNvSpPr>
          <p:nvPr/>
        </p:nvSpPr>
        <p:spPr bwMode="auto">
          <a:xfrm>
            <a:off x="2900363" y="2690813"/>
            <a:ext cx="1814512" cy="368300"/>
          </a:xfrm>
          <a:prstGeom prst="rect">
            <a:avLst/>
          </a:prstGeom>
          <a:noFill/>
          <a:ln w="9525">
            <a:noFill/>
            <a:miter lim="800000"/>
            <a:headEnd/>
            <a:tailEnd/>
          </a:ln>
        </p:spPr>
        <p:txBody>
          <a:bodyPr wrap="none">
            <a:spAutoFit/>
          </a:bodyPr>
          <a:lstStyle/>
          <a:p>
            <a:pPr algn="ctr"/>
            <a:r>
              <a:rPr lang="tr-TR" b="1">
                <a:solidFill>
                  <a:srgbClr val="C00000"/>
                </a:solidFill>
                <a:latin typeface="Times New Roman" pitchFamily="18" charset="0"/>
                <a:cs typeface="Times New Roman" pitchFamily="18" charset="0"/>
              </a:rPr>
              <a:t>VİZYONUMUZ</a:t>
            </a:r>
          </a:p>
        </p:txBody>
      </p:sp>
      <p:sp>
        <p:nvSpPr>
          <p:cNvPr id="8" name="Başlık 1"/>
          <p:cNvSpPr txBox="1">
            <a:spLocks/>
          </p:cNvSpPr>
          <p:nvPr/>
        </p:nvSpPr>
        <p:spPr>
          <a:xfrm>
            <a:off x="1046163" y="3995738"/>
            <a:ext cx="5522912" cy="1584325"/>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just" fontAlgn="auto">
              <a:spcAft>
                <a:spcPts val="0"/>
              </a:spcAft>
              <a:defRPr/>
            </a:pPr>
            <a:r>
              <a:rPr lang="tr-TR" sz="2000" dirty="0" smtClean="0">
                <a:solidFill>
                  <a:srgbClr val="002060"/>
                </a:solidFill>
                <a:latin typeface="Times New Roman" panose="02020603050405020304" pitchFamily="18" charset="0"/>
                <a:cs typeface="Times New Roman" panose="02020603050405020304" pitchFamily="18" charset="0"/>
              </a:rPr>
              <a:t>Temel değerlerine  bağlı, toplumsal sorunlara karşı duyarlı, çözüm üretme süreci kısa, bilimsel verilerle karar alıp nitelikli hizmet sunan bir yerel yönetim birimi.</a:t>
            </a:r>
          </a:p>
          <a:p>
            <a:pPr algn="ctr" fontAlgn="auto">
              <a:spcAft>
                <a:spcPts val="0"/>
              </a:spcAft>
              <a:defRPr/>
            </a:pPr>
            <a:endParaRPr lang="tr-TR" sz="2000" dirty="0">
              <a:solidFill>
                <a:srgbClr val="B54431"/>
              </a:solidFill>
            </a:endParaRPr>
          </a:p>
        </p:txBody>
      </p:sp>
      <p:sp>
        <p:nvSpPr>
          <p:cNvPr id="2" name="Slayt Numarası Yer Tutucusu 1"/>
          <p:cNvSpPr>
            <a:spLocks noGrp="1"/>
          </p:cNvSpPr>
          <p:nvPr>
            <p:ph type="sldNum" sz="quarter" idx="12"/>
          </p:nvPr>
        </p:nvSpPr>
        <p:spPr/>
        <p:txBody>
          <a:bodyPr/>
          <a:lstStyle/>
          <a:p>
            <a:pPr>
              <a:defRPr/>
            </a:pPr>
            <a:fld id="{295F2677-C693-4D04-8ADD-6D230E474D87}" type="slidenum">
              <a:rPr lang="tr-TR"/>
              <a:pPr>
                <a:defRPr/>
              </a:pPr>
              <a:t>24</a:t>
            </a:fld>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857250" y="498475"/>
            <a:ext cx="5876925"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928670" y="8501090"/>
            <a:ext cx="5786455" cy="276225"/>
          </a:xfrm>
          <a:prstGeom prst="rect">
            <a:avLst/>
          </a:prstGeom>
          <a:solidFill>
            <a:srgbClr val="30B2C0"/>
          </a:solidFill>
        </p:spPr>
        <p:txBody>
          <a:bodyPr wrap="square"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sp>
        <p:nvSpPr>
          <p:cNvPr id="2" name="Slayt Numarası Yer Tutucusu 1"/>
          <p:cNvSpPr>
            <a:spLocks noGrp="1"/>
          </p:cNvSpPr>
          <p:nvPr>
            <p:ph type="sldNum" sz="quarter" idx="12"/>
          </p:nvPr>
        </p:nvSpPr>
        <p:spPr/>
        <p:txBody>
          <a:bodyPr/>
          <a:lstStyle/>
          <a:p>
            <a:pPr>
              <a:defRPr/>
            </a:pPr>
            <a:fld id="{5C5218A3-87A9-4ADC-A554-5755B0C05037}" type="slidenum">
              <a:rPr lang="tr-TR"/>
              <a:pPr>
                <a:defRPr/>
              </a:pPr>
              <a:t>25</a:t>
            </a:fld>
            <a:endParaRPr lang="tr-TR"/>
          </a:p>
        </p:txBody>
      </p:sp>
      <p:sp>
        <p:nvSpPr>
          <p:cNvPr id="15" name="Tek Köşesi Kesik Dikdörtgen 11"/>
          <p:cNvSpPr/>
          <p:nvPr/>
        </p:nvSpPr>
        <p:spPr>
          <a:xfrm>
            <a:off x="928670" y="928663"/>
            <a:ext cx="5715040" cy="785817"/>
          </a:xfrm>
          <a:prstGeom prst="snip1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r>
              <a:rPr lang="tr-TR" sz="1400" b="1" u="sng" dirty="0">
                <a:solidFill>
                  <a:schemeClr val="accent1">
                    <a:lumMod val="75000"/>
                  </a:schemeClr>
                </a:solidFill>
                <a:effectLst/>
                <a:latin typeface="Arial" panose="020B0604020202020204" pitchFamily="34" charset="0"/>
                <a:ea typeface="Calibri"/>
                <a:cs typeface="Arial" panose="020B0604020202020204" pitchFamily="34" charset="0"/>
              </a:rPr>
              <a:t>AMAÇ </a:t>
            </a:r>
            <a:r>
              <a:rPr lang="tr-TR" sz="1400" b="1" u="sng" dirty="0" smtClean="0">
                <a:solidFill>
                  <a:schemeClr val="accent1">
                    <a:lumMod val="75000"/>
                  </a:schemeClr>
                </a:solidFill>
                <a:effectLst/>
                <a:latin typeface="Arial" panose="020B0604020202020204" pitchFamily="34" charset="0"/>
                <a:ea typeface="Calibri"/>
                <a:cs typeface="Arial" panose="020B0604020202020204" pitchFamily="34" charset="0"/>
              </a:rPr>
              <a:t>1</a:t>
            </a:r>
            <a:endParaRPr lang="tr-TR" sz="1400" dirty="0">
              <a:solidFill>
                <a:schemeClr val="accent1">
                  <a:lumMod val="75000"/>
                </a:schemeClr>
              </a:solidFill>
              <a:effectLst/>
              <a:latin typeface="Arial" panose="020B0604020202020204" pitchFamily="34" charset="0"/>
              <a:ea typeface="Calibri"/>
              <a:cs typeface="Arial" panose="020B0604020202020204" pitchFamily="34" charset="0"/>
            </a:endParaRPr>
          </a:p>
          <a:p>
            <a:pPr algn="ctr">
              <a:lnSpc>
                <a:spcPct val="120000"/>
              </a:lnSpc>
              <a:spcAft>
                <a:spcPts val="0"/>
              </a:spcAft>
            </a:pPr>
            <a:r>
              <a:rPr lang="tr-TR" sz="1400" b="1" dirty="0">
                <a:solidFill>
                  <a:schemeClr val="accent1">
                    <a:lumMod val="75000"/>
                  </a:schemeClr>
                </a:solidFill>
                <a:effectLst/>
                <a:latin typeface="Arial" panose="020B0604020202020204" pitchFamily="34" charset="0"/>
                <a:ea typeface="Calibri"/>
                <a:cs typeface="Arial" panose="020B0604020202020204" pitchFamily="34" charset="0"/>
              </a:rPr>
              <a:t>KIRSAL ALANDA FİZİKİ ALTYAPININ </a:t>
            </a:r>
            <a:r>
              <a:rPr lang="tr-TR" sz="1400" b="1" dirty="0" smtClean="0">
                <a:solidFill>
                  <a:schemeClr val="accent1">
                    <a:lumMod val="75000"/>
                  </a:schemeClr>
                </a:solidFill>
                <a:effectLst/>
                <a:latin typeface="Arial" panose="020B0604020202020204" pitchFamily="34" charset="0"/>
                <a:ea typeface="Calibri"/>
                <a:cs typeface="Arial" panose="020B0604020202020204" pitchFamily="34" charset="0"/>
              </a:rPr>
              <a:t>GELİŞTİRİLMESİ</a:t>
            </a:r>
            <a:r>
              <a:rPr lang="tr-TR" sz="1400" b="1" dirty="0">
                <a:solidFill>
                  <a:schemeClr val="accent1">
                    <a:lumMod val="75000"/>
                  </a:schemeClr>
                </a:solidFill>
                <a:latin typeface="+mj-lt"/>
                <a:ea typeface="Calibri"/>
                <a:cs typeface="Times New Roman"/>
              </a:rPr>
              <a:t> </a:t>
            </a:r>
            <a:r>
              <a:rPr lang="tr-TR" sz="1400" b="1" dirty="0" smtClean="0">
                <a:solidFill>
                  <a:schemeClr val="accent1">
                    <a:lumMod val="75000"/>
                  </a:schemeClr>
                </a:solidFill>
                <a:effectLst/>
                <a:latin typeface="+mj-lt"/>
                <a:ea typeface="Calibri"/>
                <a:cs typeface="Times New Roman"/>
              </a:rPr>
              <a:t>( YOL, İÇME SUYU,  KANALİZASYON,  SULAMA VE İMAR)</a:t>
            </a:r>
            <a:endParaRPr lang="tr-TR" sz="1400" b="1" dirty="0">
              <a:solidFill>
                <a:schemeClr val="accent1">
                  <a:lumMod val="75000"/>
                </a:schemeClr>
              </a:solidFill>
              <a:effectLst/>
              <a:latin typeface="+mj-lt"/>
              <a:ea typeface="Calibri"/>
              <a:cs typeface="Times New Roman"/>
            </a:endParaRPr>
          </a:p>
        </p:txBody>
      </p:sp>
      <p:sp>
        <p:nvSpPr>
          <p:cNvPr id="16" name="Tek Köşesi Kesik Dikdörtgen 13"/>
          <p:cNvSpPr/>
          <p:nvPr/>
        </p:nvSpPr>
        <p:spPr>
          <a:xfrm>
            <a:off x="928671" y="1785918"/>
            <a:ext cx="5715040" cy="857256"/>
          </a:xfrm>
          <a:prstGeom prst="snip1Rect">
            <a:avLst/>
          </a:prstGeom>
          <a:solidFill>
            <a:schemeClr val="accent1">
              <a:lumMod val="20000"/>
              <a:lumOff val="80000"/>
            </a:schemeClr>
          </a:solidFill>
          <a:ln w="25400">
            <a:solidFill>
              <a:schemeClr val="accent6"/>
            </a:solidFill>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Aft>
                <a:spcPts val="0"/>
              </a:spcAft>
            </a:pPr>
            <a:r>
              <a:rPr lang="tr-TR" sz="1200" b="1" u="sng" dirty="0">
                <a:solidFill>
                  <a:schemeClr val="tx1"/>
                </a:solidFill>
                <a:latin typeface="Arial" panose="020B0604020202020204" pitchFamily="34" charset="0"/>
                <a:ea typeface="Calibri"/>
                <a:cs typeface="Arial" panose="020B0604020202020204" pitchFamily="34" charset="0"/>
              </a:rPr>
              <a:t>HEDEF 1.1) </a:t>
            </a:r>
            <a:r>
              <a:rPr lang="tr-TR" sz="1050" dirty="0">
                <a:solidFill>
                  <a:schemeClr val="tx1"/>
                </a:solidFill>
                <a:latin typeface="Arial" panose="020B0604020202020204" pitchFamily="34" charset="0"/>
                <a:ea typeface="Calibri"/>
                <a:cs typeface="Arial" panose="020B0604020202020204" pitchFamily="34" charset="0"/>
              </a:rPr>
              <a:t>Plan döneminde </a:t>
            </a:r>
            <a:r>
              <a:rPr lang="tr-TR" sz="1050" dirty="0" smtClean="0">
                <a:solidFill>
                  <a:schemeClr val="tx1"/>
                </a:solidFill>
                <a:latin typeface="Arial" panose="020B0604020202020204" pitchFamily="34" charset="0"/>
                <a:ea typeface="Calibri"/>
                <a:cs typeface="Arial" panose="020B0604020202020204" pitchFamily="34" charset="0"/>
              </a:rPr>
              <a:t>100 km. BSK (Bitümlü Sıcak Karışım) veya SSB (Silindirle Sıkıştırılmış Beton) yol, 50 Km.1. Kat Asfalt, 150 Km. 2. Kat Asfalt ve 400 Km. Stabilize yol Yapımı gerçekleştirilecek, yolların </a:t>
            </a:r>
            <a:r>
              <a:rPr lang="tr-TR" sz="1050" dirty="0">
                <a:solidFill>
                  <a:schemeClr val="tx1"/>
                </a:solidFill>
                <a:latin typeface="Arial" panose="020B0604020202020204" pitchFamily="34" charset="0"/>
                <a:ea typeface="Calibri"/>
                <a:cs typeface="Arial" panose="020B0604020202020204" pitchFamily="34" charset="0"/>
              </a:rPr>
              <a:t>tamamında bakım-onarım çalışması ifa edilecek ve </a:t>
            </a:r>
            <a:r>
              <a:rPr lang="tr-TR" sz="1050" dirty="0" smtClean="0">
                <a:solidFill>
                  <a:schemeClr val="tx1"/>
                </a:solidFill>
                <a:latin typeface="Arial" panose="020B0604020202020204" pitchFamily="34" charset="0"/>
                <a:ea typeface="Calibri"/>
                <a:cs typeface="Arial" panose="020B0604020202020204" pitchFamily="34" charset="0"/>
              </a:rPr>
              <a:t>20 </a:t>
            </a:r>
            <a:r>
              <a:rPr lang="tr-TR" sz="1050" dirty="0">
                <a:solidFill>
                  <a:schemeClr val="tx1"/>
                </a:solidFill>
                <a:latin typeface="Arial" panose="020B0604020202020204" pitchFamily="34" charset="0"/>
                <a:ea typeface="Calibri"/>
                <a:cs typeface="Arial" panose="020B0604020202020204" pitchFamily="34" charset="0"/>
              </a:rPr>
              <a:t>adet menfez </a:t>
            </a:r>
            <a:r>
              <a:rPr lang="tr-TR" sz="1050" dirty="0" smtClean="0">
                <a:solidFill>
                  <a:schemeClr val="tx1"/>
                </a:solidFill>
                <a:latin typeface="Arial" panose="020B0604020202020204" pitchFamily="34" charset="0"/>
                <a:ea typeface="Calibri"/>
                <a:cs typeface="Arial" panose="020B0604020202020204" pitchFamily="34" charset="0"/>
              </a:rPr>
              <a:t>yapılacak ve 600.000 m2 parke taşı alımı yapılacaktır. </a:t>
            </a:r>
            <a:endParaRPr lang="tr-TR" sz="1050" dirty="0">
              <a:solidFill>
                <a:schemeClr val="tx1"/>
              </a:solidFill>
              <a:latin typeface="Arial" panose="020B0604020202020204" pitchFamily="34" charset="0"/>
              <a:ea typeface="Calibri"/>
              <a:cs typeface="Arial" panose="020B0604020202020204" pitchFamily="34" charset="0"/>
            </a:endParaRPr>
          </a:p>
        </p:txBody>
      </p:sp>
      <p:sp>
        <p:nvSpPr>
          <p:cNvPr id="17" name="Tek Köşesi Kesik Dikdörtgen 14"/>
          <p:cNvSpPr/>
          <p:nvPr/>
        </p:nvSpPr>
        <p:spPr>
          <a:xfrm>
            <a:off x="928670" y="2714612"/>
            <a:ext cx="5715040" cy="928694"/>
          </a:xfrm>
          <a:prstGeom prst="snip1Rect">
            <a:avLst/>
          </a:prstGeom>
          <a:solidFill>
            <a:schemeClr val="accent1">
              <a:lumMod val="20000"/>
              <a:lumOff val="80000"/>
            </a:schemeClr>
          </a:solidFill>
          <a:ln w="25400">
            <a:solidFill>
              <a:schemeClr val="accent6"/>
            </a:solidFill>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Aft>
                <a:spcPts val="0"/>
              </a:spcAft>
            </a:pPr>
            <a:r>
              <a:rPr lang="tr-TR" sz="1200" b="1" u="sng" dirty="0">
                <a:solidFill>
                  <a:schemeClr val="tx1"/>
                </a:solidFill>
                <a:latin typeface="Arial" panose="020B0604020202020204" pitchFamily="34" charset="0"/>
                <a:ea typeface="Calibri"/>
                <a:cs typeface="Arial" panose="020B0604020202020204" pitchFamily="34" charset="0"/>
              </a:rPr>
              <a:t>HEDEF </a:t>
            </a:r>
            <a:r>
              <a:rPr lang="tr-TR" sz="1200" b="1" u="sng" dirty="0" smtClean="0">
                <a:solidFill>
                  <a:schemeClr val="tx1"/>
                </a:solidFill>
                <a:latin typeface="Arial" panose="020B0604020202020204" pitchFamily="34" charset="0"/>
                <a:ea typeface="Calibri"/>
                <a:cs typeface="Arial" panose="020B0604020202020204" pitchFamily="34" charset="0"/>
              </a:rPr>
              <a:t>1.2) </a:t>
            </a:r>
            <a:r>
              <a:rPr lang="tr-TR" sz="1200" dirty="0" smtClean="0">
                <a:solidFill>
                  <a:schemeClr val="tx1"/>
                </a:solidFill>
                <a:latin typeface="Arial" panose="020B0604020202020204" pitchFamily="34" charset="0"/>
                <a:ea typeface="Calibri"/>
                <a:cs typeface="Arial" panose="020B0604020202020204" pitchFamily="34" charset="0"/>
              </a:rPr>
              <a:t>Plan </a:t>
            </a:r>
            <a:r>
              <a:rPr lang="tr-TR" sz="1200" dirty="0">
                <a:solidFill>
                  <a:schemeClr val="tx1"/>
                </a:solidFill>
                <a:latin typeface="Arial" panose="020B0604020202020204" pitchFamily="34" charset="0"/>
                <a:ea typeface="Calibri"/>
                <a:cs typeface="Arial" panose="020B0604020202020204" pitchFamily="34" charset="0"/>
              </a:rPr>
              <a:t>döneminde </a:t>
            </a:r>
            <a:r>
              <a:rPr lang="tr-TR" sz="1200" dirty="0" smtClean="0">
                <a:solidFill>
                  <a:schemeClr val="tx1"/>
                </a:solidFill>
                <a:latin typeface="Arial" panose="020B0604020202020204" pitchFamily="34" charset="0"/>
                <a:ea typeface="Calibri"/>
                <a:cs typeface="Arial" panose="020B0604020202020204" pitchFamily="34" charset="0"/>
              </a:rPr>
              <a:t>80 </a:t>
            </a:r>
            <a:r>
              <a:rPr lang="tr-TR" sz="1200" dirty="0">
                <a:solidFill>
                  <a:schemeClr val="tx1"/>
                </a:solidFill>
                <a:latin typeface="Arial" panose="020B0604020202020204" pitchFamily="34" charset="0"/>
                <a:ea typeface="Calibri"/>
                <a:cs typeface="Arial" panose="020B0604020202020204" pitchFamily="34" charset="0"/>
              </a:rPr>
              <a:t>içme suyu tesisinin bakım ve onarımı yapılacak, su sıkıntısı yaşayan/yaşayacak olan (her yıl) 2 köy için alternatif su kaynağı araştırılarak su sıkıntısı giderilecek ve su analiz sonuçları sağlık açısından uygunsuz çıkan/çıkacak olan tüm köylerin sağlıklı su tüketmeleri sağlanacaktır.</a:t>
            </a:r>
          </a:p>
        </p:txBody>
      </p:sp>
      <p:sp>
        <p:nvSpPr>
          <p:cNvPr id="18" name="Tek Köşesi Kesik Dikdörtgen 15"/>
          <p:cNvSpPr/>
          <p:nvPr/>
        </p:nvSpPr>
        <p:spPr>
          <a:xfrm>
            <a:off x="928670" y="3714744"/>
            <a:ext cx="5715040" cy="720080"/>
          </a:xfrm>
          <a:prstGeom prst="snip1Rect">
            <a:avLst/>
          </a:prstGeom>
          <a:solidFill>
            <a:schemeClr val="accent1">
              <a:lumMod val="20000"/>
              <a:lumOff val="80000"/>
            </a:schemeClr>
          </a:solidFill>
          <a:ln w="25400">
            <a:solidFill>
              <a:schemeClr val="accent6"/>
            </a:solidFill>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Aft>
                <a:spcPts val="0"/>
              </a:spcAft>
            </a:pPr>
            <a:r>
              <a:rPr lang="tr-TR" sz="1200" b="1" u="sng" dirty="0">
                <a:solidFill>
                  <a:schemeClr val="tx1"/>
                </a:solidFill>
                <a:latin typeface="Arial" panose="020B0604020202020204" pitchFamily="34" charset="0"/>
                <a:ea typeface="Calibri"/>
                <a:cs typeface="Arial" panose="020B0604020202020204" pitchFamily="34" charset="0"/>
              </a:rPr>
              <a:t>HEDEF </a:t>
            </a:r>
            <a:r>
              <a:rPr lang="tr-TR" sz="1200" b="1" u="sng" dirty="0" smtClean="0">
                <a:solidFill>
                  <a:schemeClr val="tx1"/>
                </a:solidFill>
                <a:latin typeface="Arial" panose="020B0604020202020204" pitchFamily="34" charset="0"/>
                <a:ea typeface="Calibri"/>
                <a:cs typeface="Arial" panose="020B0604020202020204" pitchFamily="34" charset="0"/>
              </a:rPr>
              <a:t>1.3) </a:t>
            </a:r>
            <a:r>
              <a:rPr lang="tr-TR" sz="1200" dirty="0" smtClean="0">
                <a:solidFill>
                  <a:schemeClr val="tx1"/>
                </a:solidFill>
                <a:latin typeface="Arial" panose="020B0604020202020204" pitchFamily="34" charset="0"/>
                <a:ea typeface="Calibri"/>
                <a:cs typeface="Arial" panose="020B0604020202020204" pitchFamily="34" charset="0"/>
              </a:rPr>
              <a:t>Nüfusu </a:t>
            </a:r>
            <a:r>
              <a:rPr lang="tr-TR" sz="1200" dirty="0">
                <a:solidFill>
                  <a:schemeClr val="tx1"/>
                </a:solidFill>
                <a:latin typeface="Arial" panose="020B0604020202020204" pitchFamily="34" charset="0"/>
                <a:ea typeface="Calibri"/>
                <a:cs typeface="Arial" panose="020B0604020202020204" pitchFamily="34" charset="0"/>
              </a:rPr>
              <a:t>100’ün üzerinde olan kanalizasyonsuz </a:t>
            </a:r>
            <a:r>
              <a:rPr lang="tr-TR" sz="1200" dirty="0" smtClean="0">
                <a:solidFill>
                  <a:schemeClr val="tx1"/>
                </a:solidFill>
                <a:latin typeface="Arial" panose="020B0604020202020204" pitchFamily="34" charset="0"/>
                <a:ea typeface="Calibri"/>
                <a:cs typeface="Arial" panose="020B0604020202020204" pitchFamily="34" charset="0"/>
              </a:rPr>
              <a:t>11 </a:t>
            </a:r>
            <a:r>
              <a:rPr lang="tr-TR" sz="1200" dirty="0">
                <a:solidFill>
                  <a:schemeClr val="tx1"/>
                </a:solidFill>
                <a:latin typeface="Arial" panose="020B0604020202020204" pitchFamily="34" charset="0"/>
                <a:ea typeface="Calibri"/>
                <a:cs typeface="Arial" panose="020B0604020202020204" pitchFamily="34" charset="0"/>
              </a:rPr>
              <a:t>köye kanalizasyon sistemi kurulacak ve her yıl 15 köyün kanalizasyon sisteminin bakım ve onarımı yapılacaktır. </a:t>
            </a:r>
          </a:p>
        </p:txBody>
      </p:sp>
      <p:sp>
        <p:nvSpPr>
          <p:cNvPr id="19" name="Tek Köşesi Kesik Dikdörtgen 16"/>
          <p:cNvSpPr/>
          <p:nvPr/>
        </p:nvSpPr>
        <p:spPr>
          <a:xfrm>
            <a:off x="928670" y="4500562"/>
            <a:ext cx="5715040" cy="576064"/>
          </a:xfrm>
          <a:prstGeom prst="snip1Rect">
            <a:avLst/>
          </a:prstGeom>
          <a:solidFill>
            <a:schemeClr val="accent1">
              <a:lumMod val="20000"/>
              <a:lumOff val="80000"/>
            </a:schemeClr>
          </a:solidFill>
          <a:ln w="25400">
            <a:solidFill>
              <a:schemeClr val="accent6"/>
            </a:solidFill>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Aft>
                <a:spcPts val="0"/>
              </a:spcAft>
            </a:pPr>
            <a:r>
              <a:rPr lang="tr-TR" sz="1200" b="1" u="sng" dirty="0">
                <a:solidFill>
                  <a:schemeClr val="tx1"/>
                </a:solidFill>
                <a:latin typeface="Arial" panose="020B0604020202020204" pitchFamily="34" charset="0"/>
                <a:ea typeface="Calibri"/>
                <a:cs typeface="Arial" panose="020B0604020202020204" pitchFamily="34" charset="0"/>
              </a:rPr>
              <a:t>HEDEF </a:t>
            </a:r>
            <a:r>
              <a:rPr lang="tr-TR" sz="1200" b="1" u="sng" dirty="0" smtClean="0">
                <a:solidFill>
                  <a:schemeClr val="tx1"/>
                </a:solidFill>
                <a:latin typeface="Arial" panose="020B0604020202020204" pitchFamily="34" charset="0"/>
                <a:ea typeface="Calibri"/>
                <a:cs typeface="Arial" panose="020B0604020202020204" pitchFamily="34" charset="0"/>
              </a:rPr>
              <a:t>1.4) </a:t>
            </a:r>
            <a:r>
              <a:rPr lang="tr-TR" sz="1200" dirty="0" smtClean="0">
                <a:solidFill>
                  <a:schemeClr val="tx1"/>
                </a:solidFill>
                <a:latin typeface="Arial" panose="020B0604020202020204" pitchFamily="34" charset="0"/>
                <a:ea typeface="Calibri"/>
                <a:cs typeface="Arial" panose="020B0604020202020204" pitchFamily="34" charset="0"/>
              </a:rPr>
              <a:t>Plan </a:t>
            </a:r>
            <a:r>
              <a:rPr lang="tr-TR" sz="1200" dirty="0">
                <a:solidFill>
                  <a:schemeClr val="tx1"/>
                </a:solidFill>
                <a:latin typeface="Arial" panose="020B0604020202020204" pitchFamily="34" charset="0"/>
                <a:ea typeface="Calibri"/>
                <a:cs typeface="Arial" panose="020B0604020202020204" pitchFamily="34" charset="0"/>
              </a:rPr>
              <a:t>döneminde </a:t>
            </a:r>
            <a:r>
              <a:rPr lang="tr-TR" sz="1200" dirty="0" smtClean="0">
                <a:solidFill>
                  <a:schemeClr val="tx1"/>
                </a:solidFill>
                <a:latin typeface="Arial" panose="020B0604020202020204" pitchFamily="34" charset="0"/>
                <a:ea typeface="Calibri"/>
                <a:cs typeface="Arial" panose="020B0604020202020204" pitchFamily="34" charset="0"/>
              </a:rPr>
              <a:t>30 </a:t>
            </a:r>
            <a:r>
              <a:rPr lang="tr-TR" sz="1200" dirty="0">
                <a:solidFill>
                  <a:schemeClr val="tx1"/>
                </a:solidFill>
                <a:latin typeface="Arial" panose="020B0604020202020204" pitchFamily="34" charset="0"/>
                <a:ea typeface="Calibri"/>
                <a:cs typeface="Arial" panose="020B0604020202020204" pitchFamily="34" charset="0"/>
              </a:rPr>
              <a:t>HİS göleti yapılarak, </a:t>
            </a:r>
            <a:r>
              <a:rPr lang="tr-TR" sz="1200" dirty="0" smtClean="0">
                <a:solidFill>
                  <a:schemeClr val="tx1"/>
                </a:solidFill>
                <a:latin typeface="Arial" panose="020B0604020202020204" pitchFamily="34" charset="0"/>
                <a:ea typeface="Calibri"/>
                <a:cs typeface="Arial" panose="020B0604020202020204" pitchFamily="34" charset="0"/>
              </a:rPr>
              <a:t>80 </a:t>
            </a:r>
            <a:r>
              <a:rPr lang="tr-TR" sz="1200" dirty="0">
                <a:solidFill>
                  <a:schemeClr val="tx1"/>
                </a:solidFill>
                <a:latin typeface="Arial" panose="020B0604020202020204" pitchFamily="34" charset="0"/>
                <a:ea typeface="Calibri"/>
                <a:cs typeface="Arial" panose="020B0604020202020204" pitchFamily="34" charset="0"/>
              </a:rPr>
              <a:t>göletin bakım onarımı gerçekleştirilecektir. </a:t>
            </a:r>
          </a:p>
        </p:txBody>
      </p:sp>
      <p:sp>
        <p:nvSpPr>
          <p:cNvPr id="20" name="Tek Köşesi Kesik Dikdörtgen 17"/>
          <p:cNvSpPr/>
          <p:nvPr/>
        </p:nvSpPr>
        <p:spPr>
          <a:xfrm>
            <a:off x="928670" y="5143504"/>
            <a:ext cx="5715040" cy="571504"/>
          </a:xfrm>
          <a:prstGeom prst="snip1Rect">
            <a:avLst/>
          </a:prstGeom>
          <a:solidFill>
            <a:schemeClr val="accent1">
              <a:lumMod val="20000"/>
              <a:lumOff val="80000"/>
            </a:schemeClr>
          </a:solidFill>
          <a:ln w="25400">
            <a:solidFill>
              <a:schemeClr val="accent6"/>
            </a:solidFill>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Aft>
                <a:spcPts val="0"/>
              </a:spcAft>
            </a:pPr>
            <a:r>
              <a:rPr lang="tr-TR" sz="1200" b="1" u="sng" dirty="0">
                <a:solidFill>
                  <a:schemeClr val="tx1"/>
                </a:solidFill>
                <a:latin typeface="Arial" panose="020B0604020202020204" pitchFamily="34" charset="0"/>
                <a:ea typeface="Calibri"/>
                <a:cs typeface="Arial" panose="020B0604020202020204" pitchFamily="34" charset="0"/>
              </a:rPr>
              <a:t>HEDEF </a:t>
            </a:r>
            <a:r>
              <a:rPr lang="tr-TR" sz="1200" b="1" u="sng" dirty="0" smtClean="0">
                <a:solidFill>
                  <a:schemeClr val="tx1"/>
                </a:solidFill>
                <a:latin typeface="Arial" panose="020B0604020202020204" pitchFamily="34" charset="0"/>
                <a:ea typeface="Calibri"/>
                <a:cs typeface="Arial" panose="020B0604020202020204" pitchFamily="34" charset="0"/>
              </a:rPr>
              <a:t>1.5) </a:t>
            </a:r>
            <a:r>
              <a:rPr lang="tr-TR" sz="1200" dirty="0">
                <a:solidFill>
                  <a:schemeClr val="tx1"/>
                </a:solidFill>
                <a:latin typeface="Arial" panose="020B0604020202020204" pitchFamily="34" charset="0"/>
                <a:ea typeface="Calibri"/>
                <a:cs typeface="Arial" panose="020B0604020202020204" pitchFamily="34" charset="0"/>
              </a:rPr>
              <a:t>Plan döneminde (kırsal alanda) mevzuata uygun yapı stoku artırılacak, 20 tip yapı projesi oluşturulacak ve 18 mevcut proje revize edilecektir.</a:t>
            </a:r>
          </a:p>
        </p:txBody>
      </p:sp>
      <p:sp>
        <p:nvSpPr>
          <p:cNvPr id="21" name="Tek Köşesi Kesik Dikdörtgen 12"/>
          <p:cNvSpPr/>
          <p:nvPr/>
        </p:nvSpPr>
        <p:spPr>
          <a:xfrm>
            <a:off x="936648" y="5781886"/>
            <a:ext cx="5707062" cy="576064"/>
          </a:xfrm>
          <a:prstGeom prst="snip1Rect">
            <a:avLst/>
          </a:prstGeom>
          <a:solidFill>
            <a:schemeClr val="accent1">
              <a:lumMod val="20000"/>
              <a:lumOff val="80000"/>
            </a:schemeClr>
          </a:solidFill>
          <a:ln w="25400">
            <a:solidFill>
              <a:schemeClr val="accent6"/>
            </a:solidFill>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Aft>
                <a:spcPts val="0"/>
              </a:spcAft>
            </a:pPr>
            <a:r>
              <a:rPr lang="tr-TR" sz="1200" b="1" u="sng" dirty="0">
                <a:solidFill>
                  <a:schemeClr val="tx1"/>
                </a:solidFill>
                <a:latin typeface="Arial" panose="020B0604020202020204" pitchFamily="34" charset="0"/>
                <a:ea typeface="Calibri"/>
                <a:cs typeface="Arial" panose="020B0604020202020204" pitchFamily="34" charset="0"/>
              </a:rPr>
              <a:t>HEDEF </a:t>
            </a:r>
            <a:r>
              <a:rPr lang="tr-TR" sz="1200" b="1" u="sng" dirty="0" smtClean="0">
                <a:solidFill>
                  <a:schemeClr val="tx1"/>
                </a:solidFill>
                <a:latin typeface="Arial" panose="020B0604020202020204" pitchFamily="34" charset="0"/>
                <a:ea typeface="Calibri"/>
                <a:cs typeface="Arial" panose="020B0604020202020204" pitchFamily="34" charset="0"/>
              </a:rPr>
              <a:t>1.6) </a:t>
            </a:r>
            <a:r>
              <a:rPr lang="tr-TR" sz="1200" dirty="0">
                <a:solidFill>
                  <a:schemeClr val="tx1"/>
                </a:solidFill>
                <a:latin typeface="Arial" panose="020B0604020202020204" pitchFamily="34" charset="0"/>
                <a:ea typeface="Calibri"/>
                <a:cs typeface="Arial" panose="020B0604020202020204" pitchFamily="34" charset="0"/>
              </a:rPr>
              <a:t>Plan döneminde </a:t>
            </a:r>
            <a:r>
              <a:rPr lang="tr-TR" sz="1200" dirty="0" smtClean="0">
                <a:solidFill>
                  <a:schemeClr val="tx1"/>
                </a:solidFill>
                <a:latin typeface="Arial" panose="020B0604020202020204" pitchFamily="34" charset="0"/>
                <a:ea typeface="Calibri"/>
                <a:cs typeface="Arial" panose="020B0604020202020204" pitchFamily="34" charset="0"/>
              </a:rPr>
              <a:t>3 adet YAS (yeraltından sulama sistemi) projesi yapılacaktır.</a:t>
            </a:r>
            <a:endParaRPr lang="tr-TR" sz="1200" dirty="0">
              <a:solidFill>
                <a:schemeClr val="tx1"/>
              </a:solidFill>
              <a:latin typeface="Arial" panose="020B0604020202020204" pitchFamily="34" charset="0"/>
              <a:ea typeface="Calibri"/>
              <a:cs typeface="Arial" panose="020B0604020202020204" pitchFamily="34" charset="0"/>
            </a:endParaRPr>
          </a:p>
        </p:txBody>
      </p:sp>
      <p:sp>
        <p:nvSpPr>
          <p:cNvPr id="14" name="Tek Köşesi Kesik Dikdörtgen 12"/>
          <p:cNvSpPr/>
          <p:nvPr/>
        </p:nvSpPr>
        <p:spPr>
          <a:xfrm>
            <a:off x="928670" y="6429388"/>
            <a:ext cx="5715040" cy="785818"/>
          </a:xfrm>
          <a:prstGeom prst="snip1Rect">
            <a:avLst/>
          </a:prstGeom>
          <a:solidFill>
            <a:schemeClr val="accent1">
              <a:lumMod val="20000"/>
              <a:lumOff val="80000"/>
            </a:schemeClr>
          </a:solidFill>
          <a:ln w="25400">
            <a:solidFill>
              <a:schemeClr val="accent6"/>
            </a:solidFill>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Aft>
                <a:spcPts val="0"/>
              </a:spcAft>
            </a:pPr>
            <a:r>
              <a:rPr lang="tr-TR" sz="1200" b="1" u="sng" dirty="0">
                <a:solidFill>
                  <a:schemeClr val="tx1"/>
                </a:solidFill>
                <a:latin typeface="Arial" panose="020B0604020202020204" pitchFamily="34" charset="0"/>
                <a:ea typeface="Calibri"/>
                <a:cs typeface="Arial" panose="020B0604020202020204" pitchFamily="34" charset="0"/>
              </a:rPr>
              <a:t>HEDEF </a:t>
            </a:r>
            <a:r>
              <a:rPr lang="tr-TR" sz="1200" b="1" u="sng" dirty="0" smtClean="0">
                <a:solidFill>
                  <a:schemeClr val="tx1"/>
                </a:solidFill>
                <a:latin typeface="Arial" panose="020B0604020202020204" pitchFamily="34" charset="0"/>
                <a:ea typeface="Calibri"/>
                <a:cs typeface="Arial" panose="020B0604020202020204" pitchFamily="34" charset="0"/>
              </a:rPr>
              <a:t>1.7) </a:t>
            </a:r>
            <a:r>
              <a:rPr lang="tr-TR" sz="1100" dirty="0">
                <a:solidFill>
                  <a:schemeClr val="tx1"/>
                </a:solidFill>
                <a:latin typeface="Arial" panose="020B0604020202020204" pitchFamily="34" charset="0"/>
                <a:ea typeface="Calibri"/>
                <a:cs typeface="Arial" panose="020B0604020202020204" pitchFamily="34" charset="0"/>
              </a:rPr>
              <a:t>Plan döneminde </a:t>
            </a:r>
            <a:r>
              <a:rPr lang="tr-TR" sz="1100" dirty="0" smtClean="0">
                <a:solidFill>
                  <a:schemeClr val="tx1"/>
                </a:solidFill>
                <a:latin typeface="Arial" panose="020B0604020202020204" pitchFamily="34" charset="0"/>
                <a:ea typeface="Calibri"/>
                <a:cs typeface="Arial" panose="020B0604020202020204" pitchFamily="34" charset="0"/>
              </a:rPr>
              <a:t>Saroz bölgesinin (Güney Edirne) imar belirsizliklerinin ortadan kaldırılmasına yönelik çalışmalar diğer kamu kurum ve kuruluşları ile işbirliği içerisinde yürütülecektir.</a:t>
            </a:r>
            <a:endParaRPr lang="tr-TR" sz="1100" dirty="0">
              <a:solidFill>
                <a:schemeClr val="tx1"/>
              </a:solidFill>
              <a:latin typeface="Arial" panose="020B0604020202020204" pitchFamily="34" charset="0"/>
              <a:ea typeface="Calibri"/>
              <a:cs typeface="Arial" panose="020B0604020202020204" pitchFamily="34" charset="0"/>
            </a:endParaRPr>
          </a:p>
        </p:txBody>
      </p:sp>
      <p:sp>
        <p:nvSpPr>
          <p:cNvPr id="22" name="Tek Köşesi Kesik Dikdörtgen 12"/>
          <p:cNvSpPr/>
          <p:nvPr/>
        </p:nvSpPr>
        <p:spPr>
          <a:xfrm>
            <a:off x="928670" y="7286644"/>
            <a:ext cx="5715040" cy="642942"/>
          </a:xfrm>
          <a:prstGeom prst="snip1Rect">
            <a:avLst/>
          </a:prstGeom>
          <a:solidFill>
            <a:schemeClr val="accent1">
              <a:lumMod val="20000"/>
              <a:lumOff val="80000"/>
            </a:schemeClr>
          </a:solidFill>
          <a:ln w="25400">
            <a:solidFill>
              <a:schemeClr val="accent6"/>
            </a:solidFill>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Aft>
                <a:spcPts val="0"/>
              </a:spcAft>
            </a:pPr>
            <a:r>
              <a:rPr lang="tr-TR" sz="1200" b="1" u="sng" dirty="0">
                <a:solidFill>
                  <a:schemeClr val="tx1"/>
                </a:solidFill>
                <a:latin typeface="Arial" panose="020B0604020202020204" pitchFamily="34" charset="0"/>
                <a:ea typeface="Calibri"/>
                <a:cs typeface="Arial" panose="020B0604020202020204" pitchFamily="34" charset="0"/>
              </a:rPr>
              <a:t>HEDEF </a:t>
            </a:r>
            <a:r>
              <a:rPr lang="tr-TR" sz="1200" b="1" u="sng" dirty="0" smtClean="0">
                <a:solidFill>
                  <a:schemeClr val="tx1"/>
                </a:solidFill>
                <a:latin typeface="Arial" panose="020B0604020202020204" pitchFamily="34" charset="0"/>
                <a:ea typeface="Calibri"/>
                <a:cs typeface="Arial" panose="020B0604020202020204" pitchFamily="34" charset="0"/>
              </a:rPr>
              <a:t>1.8) </a:t>
            </a:r>
            <a:r>
              <a:rPr lang="tr-TR" sz="1100" dirty="0">
                <a:solidFill>
                  <a:schemeClr val="tx1"/>
                </a:solidFill>
                <a:latin typeface="Arial" panose="020B0604020202020204" pitchFamily="34" charset="0"/>
                <a:ea typeface="Calibri"/>
                <a:cs typeface="Arial" panose="020B0604020202020204" pitchFamily="34" charset="0"/>
              </a:rPr>
              <a:t>Plan döneminde </a:t>
            </a:r>
            <a:r>
              <a:rPr lang="tr-TR" sz="1100" dirty="0" smtClean="0">
                <a:solidFill>
                  <a:schemeClr val="tx1"/>
                </a:solidFill>
                <a:latin typeface="Arial" panose="020B0604020202020204" pitchFamily="34" charset="0"/>
                <a:ea typeface="Calibri"/>
                <a:cs typeface="Arial" panose="020B0604020202020204" pitchFamily="34" charset="0"/>
              </a:rPr>
              <a:t>İlimiz Keşan ve enez İlçeleri sahil bandında sistemli ve organize bir arıtma tesisi kurulacaktır.</a:t>
            </a:r>
            <a:endParaRPr lang="tr-TR" sz="1100" dirty="0">
              <a:solidFill>
                <a:schemeClr val="tx1"/>
              </a:solidFill>
              <a:latin typeface="Arial" panose="020B0604020202020204" pitchFamily="34" charset="0"/>
              <a:ea typeface="Calibri"/>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857250" y="498475"/>
            <a:ext cx="5876925"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857250" y="8643966"/>
            <a:ext cx="5857875"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sp>
        <p:nvSpPr>
          <p:cNvPr id="2" name="Slayt Numarası Yer Tutucusu 1"/>
          <p:cNvSpPr>
            <a:spLocks noGrp="1"/>
          </p:cNvSpPr>
          <p:nvPr>
            <p:ph type="sldNum" sz="quarter" idx="12"/>
          </p:nvPr>
        </p:nvSpPr>
        <p:spPr>
          <a:xfrm>
            <a:off x="6459538" y="8858280"/>
            <a:ext cx="342900" cy="285720"/>
          </a:xfrm>
        </p:spPr>
        <p:txBody>
          <a:bodyPr/>
          <a:lstStyle/>
          <a:p>
            <a:pPr>
              <a:defRPr/>
            </a:pPr>
            <a:fld id="{3A378586-C471-4F0C-9093-6EAB40C4D8D8}" type="slidenum">
              <a:rPr lang="tr-TR"/>
              <a:pPr>
                <a:defRPr/>
              </a:pPr>
              <a:t>26</a:t>
            </a:fld>
            <a:endParaRPr lang="tr-TR" dirty="0"/>
          </a:p>
        </p:txBody>
      </p:sp>
      <p:sp>
        <p:nvSpPr>
          <p:cNvPr id="13" name="Tek Köşesi Kesik Dikdörtgen 8"/>
          <p:cNvSpPr/>
          <p:nvPr/>
        </p:nvSpPr>
        <p:spPr>
          <a:xfrm>
            <a:off x="1000108" y="928662"/>
            <a:ext cx="5594223" cy="1000132"/>
          </a:xfrm>
          <a:prstGeom prst="snip1Rect">
            <a:avLst/>
          </a:prstGeom>
          <a:ln>
            <a:solidFill>
              <a:srgbClr val="B5443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r>
              <a:rPr lang="tr-TR" sz="1400" b="1" u="sng" dirty="0">
                <a:solidFill>
                  <a:schemeClr val="accent1">
                    <a:lumMod val="75000"/>
                  </a:schemeClr>
                </a:solidFill>
                <a:effectLst/>
                <a:latin typeface="Arial" panose="020B0604020202020204" pitchFamily="34" charset="0"/>
                <a:ea typeface="Calibri"/>
                <a:cs typeface="Arial" panose="020B0604020202020204" pitchFamily="34" charset="0"/>
              </a:rPr>
              <a:t>AMAÇ 2</a:t>
            </a:r>
            <a:endParaRPr lang="tr-TR" sz="1400" dirty="0">
              <a:solidFill>
                <a:schemeClr val="accent1">
                  <a:lumMod val="75000"/>
                </a:schemeClr>
              </a:solidFill>
              <a:effectLst/>
              <a:latin typeface="Arial" panose="020B0604020202020204" pitchFamily="34" charset="0"/>
              <a:ea typeface="Calibri"/>
              <a:cs typeface="Arial" panose="020B0604020202020204" pitchFamily="34" charset="0"/>
            </a:endParaRPr>
          </a:p>
          <a:p>
            <a:pPr algn="ctr">
              <a:lnSpc>
                <a:spcPct val="120000"/>
              </a:lnSpc>
              <a:spcAft>
                <a:spcPts val="0"/>
              </a:spcAft>
            </a:pPr>
            <a:r>
              <a:rPr lang="tr-TR" sz="1400" b="1" dirty="0">
                <a:solidFill>
                  <a:schemeClr val="accent1">
                    <a:lumMod val="75000"/>
                  </a:schemeClr>
                </a:solidFill>
                <a:effectLst/>
                <a:latin typeface="Arial" panose="020B0604020202020204" pitchFamily="34" charset="0"/>
                <a:ea typeface="Calibri"/>
                <a:cs typeface="Arial" panose="020B0604020202020204" pitchFamily="34" charset="0"/>
              </a:rPr>
              <a:t> İL GENELİNDE SOSYO-EKONOMİK ALTYAPININ GELİŞTİRİLMESİ</a:t>
            </a:r>
            <a:endParaRPr lang="tr-TR" sz="1400" dirty="0">
              <a:solidFill>
                <a:schemeClr val="accent1">
                  <a:lumMod val="75000"/>
                </a:schemeClr>
              </a:solidFill>
              <a:effectLst/>
              <a:latin typeface="Arial" panose="020B0604020202020204" pitchFamily="34" charset="0"/>
              <a:ea typeface="Calibri"/>
              <a:cs typeface="Arial" panose="020B0604020202020204" pitchFamily="34" charset="0"/>
            </a:endParaRPr>
          </a:p>
          <a:p>
            <a:pPr algn="ctr">
              <a:lnSpc>
                <a:spcPct val="115000"/>
              </a:lnSpc>
              <a:spcAft>
                <a:spcPts val="1000"/>
              </a:spcAft>
            </a:pPr>
            <a:r>
              <a:rPr lang="tr-TR" b="1" dirty="0">
                <a:solidFill>
                  <a:srgbClr val="B54431"/>
                </a:solidFill>
                <a:effectLst/>
                <a:latin typeface="+mj-lt"/>
                <a:ea typeface="Calibri"/>
                <a:cs typeface="Times New Roman"/>
              </a:rPr>
              <a:t> </a:t>
            </a:r>
            <a:endParaRPr lang="tr-TR" dirty="0">
              <a:solidFill>
                <a:srgbClr val="B54431"/>
              </a:solidFill>
              <a:effectLst/>
              <a:latin typeface="+mj-lt"/>
              <a:ea typeface="Calibri"/>
              <a:cs typeface="Times New Roman"/>
            </a:endParaRPr>
          </a:p>
        </p:txBody>
      </p:sp>
      <p:sp>
        <p:nvSpPr>
          <p:cNvPr id="14" name="Tek Köşesi Kesik Dikdörtgen 24"/>
          <p:cNvSpPr/>
          <p:nvPr/>
        </p:nvSpPr>
        <p:spPr>
          <a:xfrm>
            <a:off x="1000108" y="2071670"/>
            <a:ext cx="5594223" cy="720079"/>
          </a:xfrm>
          <a:prstGeom prst="snip1Rect">
            <a:avLst/>
          </a:prstGeom>
          <a:solidFill>
            <a:schemeClr val="accent1">
              <a:lumMod val="20000"/>
              <a:lumOff val="80000"/>
            </a:schemeClr>
          </a:solidFill>
          <a:ln w="25400">
            <a:solidFill>
              <a:srgbClr val="B54431"/>
            </a:solidFill>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pPr>
            <a:r>
              <a:rPr lang="tr-TR" sz="1200" b="1" dirty="0">
                <a:solidFill>
                  <a:schemeClr val="tx1"/>
                </a:solidFill>
                <a:latin typeface="Arial" panose="020B0604020202020204" pitchFamily="34" charset="0"/>
                <a:ea typeface="Calibri"/>
                <a:cs typeface="Arial" panose="020B0604020202020204" pitchFamily="34" charset="0"/>
              </a:rPr>
              <a:t>HEDEF 2.1) </a:t>
            </a:r>
            <a:r>
              <a:rPr lang="tr-TR" sz="1200" dirty="0">
                <a:solidFill>
                  <a:schemeClr val="tx1"/>
                </a:solidFill>
                <a:latin typeface="Arial" panose="020B0604020202020204" pitchFamily="34" charset="0"/>
                <a:ea typeface="Calibri"/>
                <a:cs typeface="Arial" panose="020B0604020202020204" pitchFamily="34" charset="0"/>
              </a:rPr>
              <a:t>Plan döneminde </a:t>
            </a:r>
            <a:r>
              <a:rPr lang="tr-TR" sz="1200" dirty="0" smtClean="0">
                <a:solidFill>
                  <a:schemeClr val="tx1"/>
                </a:solidFill>
                <a:latin typeface="Arial" panose="020B0604020202020204" pitchFamily="34" charset="0"/>
                <a:ea typeface="Calibri"/>
                <a:cs typeface="Arial" panose="020B0604020202020204" pitchFamily="34" charset="0"/>
              </a:rPr>
              <a:t>5 adet ilköğretim okulu inşa edilecek, artan ödenek ile okulların bina bakım, onarım ve eğitime ilişkin sosyal projeleri gerçekleştirilecektir. </a:t>
            </a:r>
            <a:r>
              <a:rPr lang="tr-TR" sz="1200" b="1" dirty="0">
                <a:solidFill>
                  <a:schemeClr val="tx1"/>
                </a:solidFill>
                <a:effectLst/>
                <a:latin typeface="Arial" panose="020B0604020202020204" pitchFamily="34" charset="0"/>
                <a:ea typeface="Calibri"/>
                <a:cs typeface="Arial" panose="020B0604020202020204" pitchFamily="34" charset="0"/>
              </a:rPr>
              <a:t> </a:t>
            </a:r>
            <a:endParaRPr lang="tr-TR" sz="1200" dirty="0">
              <a:solidFill>
                <a:schemeClr val="tx1"/>
              </a:solidFill>
              <a:effectLst/>
              <a:latin typeface="Arial" panose="020B0604020202020204" pitchFamily="34" charset="0"/>
              <a:ea typeface="Calibri"/>
              <a:cs typeface="Arial" panose="020B0604020202020204" pitchFamily="34" charset="0"/>
            </a:endParaRPr>
          </a:p>
        </p:txBody>
      </p:sp>
      <p:sp>
        <p:nvSpPr>
          <p:cNvPr id="15" name="Tek Köşesi Kesik Dikdörtgen 25"/>
          <p:cNvSpPr/>
          <p:nvPr/>
        </p:nvSpPr>
        <p:spPr>
          <a:xfrm>
            <a:off x="1000109" y="2928926"/>
            <a:ext cx="5572164" cy="786958"/>
          </a:xfrm>
          <a:prstGeom prst="snip1Rect">
            <a:avLst/>
          </a:prstGeom>
          <a:solidFill>
            <a:schemeClr val="accent1">
              <a:lumMod val="20000"/>
              <a:lumOff val="80000"/>
            </a:schemeClr>
          </a:solidFill>
          <a:ln w="25400">
            <a:solidFill>
              <a:srgbClr val="B54431"/>
            </a:solidFill>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Aft>
                <a:spcPts val="0"/>
              </a:spcAft>
            </a:pPr>
            <a:r>
              <a:rPr lang="tr-TR" sz="1200" b="1" dirty="0">
                <a:solidFill>
                  <a:schemeClr val="tx1"/>
                </a:solidFill>
                <a:latin typeface="Arial" panose="020B0604020202020204" pitchFamily="34" charset="0"/>
                <a:ea typeface="Calibri"/>
                <a:cs typeface="Arial" panose="020B0604020202020204" pitchFamily="34" charset="0"/>
              </a:rPr>
              <a:t>HEDEF 2.2) </a:t>
            </a:r>
            <a:r>
              <a:rPr lang="tr-TR" sz="1200" dirty="0">
                <a:solidFill>
                  <a:schemeClr val="tx1"/>
                </a:solidFill>
                <a:latin typeface="Arial" panose="020B0604020202020204" pitchFamily="34" charset="0"/>
                <a:ea typeface="Calibri"/>
                <a:cs typeface="Arial" panose="020B0604020202020204" pitchFamily="34" charset="0"/>
              </a:rPr>
              <a:t>İlimizdeki kültürel varlıkların bakım ve onarımı plan döneminde her yıl artırılarak yapılacaktır.</a:t>
            </a:r>
          </a:p>
        </p:txBody>
      </p:sp>
      <p:sp>
        <p:nvSpPr>
          <p:cNvPr id="16" name="Tek Köşesi Kesik Dikdörtgen 26"/>
          <p:cNvSpPr/>
          <p:nvPr/>
        </p:nvSpPr>
        <p:spPr>
          <a:xfrm>
            <a:off x="1000109" y="3857620"/>
            <a:ext cx="5572164" cy="857256"/>
          </a:xfrm>
          <a:prstGeom prst="snip1Rect">
            <a:avLst/>
          </a:prstGeom>
          <a:solidFill>
            <a:schemeClr val="accent1">
              <a:lumMod val="20000"/>
              <a:lumOff val="80000"/>
            </a:schemeClr>
          </a:solidFill>
          <a:ln w="25400">
            <a:solidFill>
              <a:srgbClr val="B54431"/>
            </a:solidFill>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Aft>
                <a:spcPts val="0"/>
              </a:spcAft>
            </a:pPr>
            <a:r>
              <a:rPr lang="tr-TR" sz="1200" b="1" dirty="0">
                <a:solidFill>
                  <a:schemeClr val="tx1"/>
                </a:solidFill>
                <a:latin typeface="Arial" panose="020B0604020202020204" pitchFamily="34" charset="0"/>
                <a:ea typeface="Calibri"/>
                <a:cs typeface="Arial" panose="020B0604020202020204" pitchFamily="34" charset="0"/>
              </a:rPr>
              <a:t>HEDEF 2.3) </a:t>
            </a:r>
            <a:r>
              <a:rPr lang="tr-TR" sz="1200" dirty="0">
                <a:solidFill>
                  <a:schemeClr val="tx1"/>
                </a:solidFill>
                <a:latin typeface="Arial" panose="020B0604020202020204" pitchFamily="34" charset="0"/>
                <a:ea typeface="Calibri"/>
                <a:cs typeface="Arial" panose="020B0604020202020204" pitchFamily="34" charset="0"/>
              </a:rPr>
              <a:t>İlimizin etkin düzeyde tanıtımına yönelik kültürel, sportif, sanatsal, bilimsel aktiviteler (toplantı, fuar, organizasyon, forum, gezi, konferans, panel,  çalıştay vb.) plan döneminde her yıl artırılarak </a:t>
            </a:r>
            <a:r>
              <a:rPr lang="tr-TR" sz="1200" dirty="0" smtClean="0">
                <a:solidFill>
                  <a:schemeClr val="tx1"/>
                </a:solidFill>
                <a:latin typeface="Arial" panose="020B0604020202020204" pitchFamily="34" charset="0"/>
                <a:ea typeface="Calibri"/>
                <a:cs typeface="Arial" panose="020B0604020202020204" pitchFamily="34" charset="0"/>
              </a:rPr>
              <a:t>yapılacaktır.</a:t>
            </a:r>
            <a:endParaRPr lang="tr-TR" sz="1200" dirty="0">
              <a:solidFill>
                <a:schemeClr val="tx1"/>
              </a:solidFill>
              <a:latin typeface="Arial" panose="020B0604020202020204" pitchFamily="34" charset="0"/>
              <a:ea typeface="Calibri"/>
              <a:cs typeface="Arial" panose="020B0604020202020204" pitchFamily="34" charset="0"/>
            </a:endParaRPr>
          </a:p>
        </p:txBody>
      </p:sp>
      <p:sp>
        <p:nvSpPr>
          <p:cNvPr id="18" name="Tek Köşesi Kesik Dikdörtgen 9"/>
          <p:cNvSpPr/>
          <p:nvPr/>
        </p:nvSpPr>
        <p:spPr>
          <a:xfrm>
            <a:off x="1000109" y="4857752"/>
            <a:ext cx="5572164" cy="571504"/>
          </a:xfrm>
          <a:prstGeom prst="snip1Rect">
            <a:avLst/>
          </a:prstGeom>
          <a:solidFill>
            <a:schemeClr val="accent1">
              <a:lumMod val="20000"/>
              <a:lumOff val="80000"/>
            </a:schemeClr>
          </a:solidFill>
          <a:ln w="25400">
            <a:solidFill>
              <a:srgbClr val="B54431"/>
            </a:solidFill>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pPr>
            <a:r>
              <a:rPr lang="tr-TR" sz="1200" b="1" dirty="0">
                <a:solidFill>
                  <a:schemeClr val="tx1"/>
                </a:solidFill>
                <a:latin typeface="Arial" panose="020B0604020202020204" pitchFamily="34" charset="0"/>
                <a:ea typeface="Calibri"/>
                <a:cs typeface="Arial" panose="020B0604020202020204" pitchFamily="34" charset="0"/>
              </a:rPr>
              <a:t>HEDEF </a:t>
            </a:r>
            <a:r>
              <a:rPr lang="tr-TR" sz="1200" b="1" dirty="0" smtClean="0">
                <a:solidFill>
                  <a:schemeClr val="tx1"/>
                </a:solidFill>
                <a:latin typeface="Arial" panose="020B0604020202020204" pitchFamily="34" charset="0"/>
                <a:ea typeface="Calibri"/>
                <a:cs typeface="Arial" panose="020B0604020202020204" pitchFamily="34" charset="0"/>
              </a:rPr>
              <a:t>2.4) </a:t>
            </a:r>
            <a:r>
              <a:rPr lang="tr-TR" sz="1200" dirty="0">
                <a:solidFill>
                  <a:schemeClr val="tx1"/>
                </a:solidFill>
                <a:latin typeface="Arial" panose="020B0604020202020204" pitchFamily="34" charset="0"/>
                <a:ea typeface="Calibri"/>
                <a:cs typeface="Arial" panose="020B0604020202020204" pitchFamily="34" charset="0"/>
              </a:rPr>
              <a:t>Plan </a:t>
            </a:r>
            <a:r>
              <a:rPr lang="tr-TR" sz="1200" dirty="0" smtClean="0">
                <a:solidFill>
                  <a:schemeClr val="tx1"/>
                </a:solidFill>
                <a:latin typeface="Arial" panose="020B0604020202020204" pitchFamily="34" charset="0"/>
                <a:ea typeface="Calibri"/>
                <a:cs typeface="Arial" panose="020B0604020202020204" pitchFamily="34" charset="0"/>
              </a:rPr>
              <a:t>döneminde </a:t>
            </a:r>
            <a:r>
              <a:rPr lang="tr-TR" sz="1200" dirty="0">
                <a:solidFill>
                  <a:schemeClr val="tx1"/>
                </a:solidFill>
                <a:latin typeface="Arial" panose="020B0604020202020204" pitchFamily="34" charset="0"/>
                <a:ea typeface="Calibri"/>
                <a:cs typeface="Arial" panose="020B0604020202020204" pitchFamily="34" charset="0"/>
              </a:rPr>
              <a:t>Bakanlıklar ve diğer merkezi idare kurumlarından aktarılacak ödeneklerle talep edilecek yatırımlar gerçekleştirilecektir</a:t>
            </a:r>
            <a:r>
              <a:rPr lang="tr-TR" sz="1200" dirty="0" smtClean="0">
                <a:solidFill>
                  <a:schemeClr val="tx1"/>
                </a:solidFill>
                <a:latin typeface="Arial" panose="020B0604020202020204" pitchFamily="34" charset="0"/>
                <a:ea typeface="Calibri"/>
                <a:cs typeface="Arial" panose="020B0604020202020204" pitchFamily="34" charset="0"/>
              </a:rPr>
              <a:t>.</a:t>
            </a:r>
            <a:endParaRPr lang="tr-TR" sz="1200" dirty="0">
              <a:solidFill>
                <a:schemeClr val="tx1"/>
              </a:solidFill>
              <a:latin typeface="Arial" panose="020B0604020202020204" pitchFamily="34" charset="0"/>
              <a:ea typeface="Calibri"/>
              <a:cs typeface="Arial" panose="020B0604020202020204" pitchFamily="34" charset="0"/>
            </a:endParaRPr>
          </a:p>
        </p:txBody>
      </p:sp>
      <p:sp>
        <p:nvSpPr>
          <p:cNvPr id="19" name="Tek Köşesi Kesik Dikdörtgen 9"/>
          <p:cNvSpPr/>
          <p:nvPr/>
        </p:nvSpPr>
        <p:spPr>
          <a:xfrm>
            <a:off x="1000108" y="5572132"/>
            <a:ext cx="5572164" cy="571504"/>
          </a:xfrm>
          <a:prstGeom prst="snip1Rect">
            <a:avLst/>
          </a:prstGeom>
          <a:solidFill>
            <a:schemeClr val="accent1">
              <a:lumMod val="20000"/>
              <a:lumOff val="80000"/>
            </a:schemeClr>
          </a:solidFill>
          <a:ln w="25400">
            <a:solidFill>
              <a:srgbClr val="B54431"/>
            </a:solidFill>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pPr>
            <a:r>
              <a:rPr lang="tr-TR" sz="1200" b="1" dirty="0">
                <a:solidFill>
                  <a:schemeClr val="tx1"/>
                </a:solidFill>
                <a:latin typeface="Arial" panose="020B0604020202020204" pitchFamily="34" charset="0"/>
                <a:ea typeface="Calibri"/>
                <a:cs typeface="Arial" panose="020B0604020202020204" pitchFamily="34" charset="0"/>
              </a:rPr>
              <a:t>HEDEF </a:t>
            </a:r>
            <a:r>
              <a:rPr lang="tr-TR" sz="1200" b="1" dirty="0" smtClean="0">
                <a:solidFill>
                  <a:schemeClr val="tx1"/>
                </a:solidFill>
                <a:latin typeface="Arial" panose="020B0604020202020204" pitchFamily="34" charset="0"/>
                <a:ea typeface="Calibri"/>
                <a:cs typeface="Arial" panose="020B0604020202020204" pitchFamily="34" charset="0"/>
              </a:rPr>
              <a:t>2.5) </a:t>
            </a:r>
            <a:r>
              <a:rPr lang="tr-TR" sz="1200" dirty="0">
                <a:solidFill>
                  <a:schemeClr val="tx1"/>
                </a:solidFill>
                <a:latin typeface="Arial" panose="020B0604020202020204" pitchFamily="34" charset="0"/>
                <a:ea typeface="Calibri"/>
                <a:cs typeface="Arial" panose="020B0604020202020204" pitchFamily="34" charset="0"/>
              </a:rPr>
              <a:t>Plan </a:t>
            </a:r>
            <a:r>
              <a:rPr lang="tr-TR" sz="1200" dirty="0" smtClean="0">
                <a:solidFill>
                  <a:schemeClr val="tx1"/>
                </a:solidFill>
                <a:latin typeface="Arial" panose="020B0604020202020204" pitchFamily="34" charset="0"/>
                <a:ea typeface="Calibri"/>
                <a:cs typeface="Arial" panose="020B0604020202020204" pitchFamily="34" charset="0"/>
              </a:rPr>
              <a:t>döneminde, TÜBİTAK ile ortaklaşa Edirne Bilim Merkezi kurulacaktır</a:t>
            </a:r>
            <a:endParaRPr lang="tr-TR" sz="1200" dirty="0">
              <a:solidFill>
                <a:schemeClr val="tx1"/>
              </a:solidFill>
              <a:latin typeface="Arial" panose="020B0604020202020204" pitchFamily="34" charset="0"/>
              <a:ea typeface="Calibri"/>
              <a:cs typeface="Arial" panose="020B0604020202020204" pitchFamily="34" charset="0"/>
            </a:endParaRPr>
          </a:p>
        </p:txBody>
      </p:sp>
      <p:sp>
        <p:nvSpPr>
          <p:cNvPr id="20" name="Tek Köşesi Kesik Dikdörtgen 9"/>
          <p:cNvSpPr/>
          <p:nvPr/>
        </p:nvSpPr>
        <p:spPr>
          <a:xfrm>
            <a:off x="1000108" y="6286512"/>
            <a:ext cx="5572164" cy="714380"/>
          </a:xfrm>
          <a:prstGeom prst="snip1Rect">
            <a:avLst/>
          </a:prstGeom>
          <a:solidFill>
            <a:schemeClr val="accent1">
              <a:lumMod val="20000"/>
              <a:lumOff val="80000"/>
            </a:schemeClr>
          </a:solidFill>
          <a:ln w="25400">
            <a:solidFill>
              <a:srgbClr val="B54431"/>
            </a:solidFill>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pPr>
            <a:r>
              <a:rPr lang="tr-TR" sz="1200" b="1" dirty="0">
                <a:solidFill>
                  <a:schemeClr val="tx1"/>
                </a:solidFill>
                <a:latin typeface="Arial" panose="020B0604020202020204" pitchFamily="34" charset="0"/>
                <a:ea typeface="Calibri"/>
                <a:cs typeface="Arial" panose="020B0604020202020204" pitchFamily="34" charset="0"/>
              </a:rPr>
              <a:t>HEDEF </a:t>
            </a:r>
            <a:r>
              <a:rPr lang="tr-TR" sz="1200" b="1" dirty="0" smtClean="0">
                <a:solidFill>
                  <a:schemeClr val="tx1"/>
                </a:solidFill>
                <a:latin typeface="Arial" panose="020B0604020202020204" pitchFamily="34" charset="0"/>
                <a:ea typeface="Calibri"/>
                <a:cs typeface="Arial" panose="020B0604020202020204" pitchFamily="34" charset="0"/>
              </a:rPr>
              <a:t>2.6) </a:t>
            </a:r>
            <a:r>
              <a:rPr lang="tr-TR" sz="1200" dirty="0">
                <a:solidFill>
                  <a:schemeClr val="tx1"/>
                </a:solidFill>
                <a:latin typeface="Arial" panose="020B0604020202020204" pitchFamily="34" charset="0"/>
                <a:ea typeface="Calibri"/>
                <a:cs typeface="Arial" panose="020B0604020202020204" pitchFamily="34" charset="0"/>
              </a:rPr>
              <a:t>Plan </a:t>
            </a:r>
            <a:r>
              <a:rPr lang="tr-TR" sz="1200" dirty="0" smtClean="0">
                <a:solidFill>
                  <a:schemeClr val="tx1"/>
                </a:solidFill>
                <a:latin typeface="Arial" panose="020B0604020202020204" pitchFamily="34" charset="0"/>
                <a:ea typeface="Calibri"/>
                <a:cs typeface="Arial" panose="020B0604020202020204" pitchFamily="34" charset="0"/>
              </a:rPr>
              <a:t>döneminde, Edirne İli İl Özel İdaresi sorumluluk alanında kalan alternatif enerji kaynaklarının araştırılarak temiz ve yenilebilir enerji kullanımı arttırılacaktır.</a:t>
            </a:r>
            <a:endParaRPr lang="tr-TR" sz="1200" dirty="0">
              <a:solidFill>
                <a:schemeClr val="tx1"/>
              </a:solidFill>
              <a:latin typeface="Arial" panose="020B0604020202020204" pitchFamily="34" charset="0"/>
              <a:ea typeface="Calibri"/>
              <a:cs typeface="Arial" panose="020B0604020202020204" pitchFamily="34" charset="0"/>
            </a:endParaRPr>
          </a:p>
        </p:txBody>
      </p:sp>
      <p:sp>
        <p:nvSpPr>
          <p:cNvPr id="21" name="Tek Köşesi Kesik Dikdörtgen 9"/>
          <p:cNvSpPr/>
          <p:nvPr/>
        </p:nvSpPr>
        <p:spPr>
          <a:xfrm>
            <a:off x="1000108" y="7143768"/>
            <a:ext cx="5572164" cy="500066"/>
          </a:xfrm>
          <a:prstGeom prst="snip1Rect">
            <a:avLst/>
          </a:prstGeom>
          <a:solidFill>
            <a:schemeClr val="accent1">
              <a:lumMod val="20000"/>
              <a:lumOff val="80000"/>
            </a:schemeClr>
          </a:solidFill>
          <a:ln w="25400">
            <a:solidFill>
              <a:srgbClr val="B54431"/>
            </a:solidFill>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pPr>
            <a:r>
              <a:rPr lang="tr-TR" sz="1200" b="1" dirty="0" smtClean="0">
                <a:solidFill>
                  <a:schemeClr val="tx1"/>
                </a:solidFill>
                <a:latin typeface="Arial" panose="020B0604020202020204" pitchFamily="34" charset="0"/>
                <a:ea typeface="Calibri"/>
                <a:cs typeface="Arial" panose="020B0604020202020204" pitchFamily="34" charset="0"/>
              </a:rPr>
              <a:t>HEDEF 2.7) </a:t>
            </a:r>
            <a:r>
              <a:rPr lang="tr-TR" sz="1200" dirty="0">
                <a:solidFill>
                  <a:schemeClr val="tx1"/>
                </a:solidFill>
                <a:latin typeface="Arial" panose="020B0604020202020204" pitchFamily="34" charset="0"/>
                <a:ea typeface="Calibri"/>
                <a:cs typeface="Arial" panose="020B0604020202020204" pitchFamily="34" charset="0"/>
              </a:rPr>
              <a:t>Plan </a:t>
            </a:r>
            <a:r>
              <a:rPr lang="tr-TR" sz="1200" dirty="0" smtClean="0">
                <a:solidFill>
                  <a:schemeClr val="tx1"/>
                </a:solidFill>
                <a:latin typeface="Arial" panose="020B0604020202020204" pitchFamily="34" charset="0"/>
                <a:ea typeface="Calibri"/>
                <a:cs typeface="Arial" panose="020B0604020202020204" pitchFamily="34" charset="0"/>
              </a:rPr>
              <a:t>döneminde, İl Tarım ve Orman Müdürlüğü tarafından sunulan Tarım ve Hayvancılık projeleri arttırılarak desteklenecektir.</a:t>
            </a:r>
            <a:endParaRPr lang="tr-TR" sz="1200" dirty="0">
              <a:solidFill>
                <a:schemeClr val="tx1"/>
              </a:solidFill>
              <a:latin typeface="Arial" panose="020B0604020202020204" pitchFamily="34" charset="0"/>
              <a:ea typeface="Calibri"/>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857250" y="498475"/>
            <a:ext cx="5876925"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857250" y="8532813"/>
            <a:ext cx="5857875"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sp>
        <p:nvSpPr>
          <p:cNvPr id="15" name="Tek Köşesi Kesik Dikdörtgen 14"/>
          <p:cNvSpPr/>
          <p:nvPr/>
        </p:nvSpPr>
        <p:spPr>
          <a:xfrm>
            <a:off x="1125538" y="928662"/>
            <a:ext cx="5513387" cy="1025509"/>
          </a:xfrm>
          <a:prstGeom prst="snip1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pPr>
            <a:r>
              <a:rPr lang="tr-TR" sz="1400" b="1" u="sng" dirty="0">
                <a:solidFill>
                  <a:srgbClr val="2A6D7D"/>
                </a:solidFill>
                <a:latin typeface="Arial" charset="0"/>
                <a:cs typeface="Arial" charset="0"/>
              </a:rPr>
              <a:t>AMAÇ 3</a:t>
            </a:r>
            <a:endParaRPr lang="tr-TR" sz="1400" dirty="0">
              <a:solidFill>
                <a:srgbClr val="2A6D7D"/>
              </a:solidFill>
              <a:latin typeface="Arial" charset="0"/>
              <a:cs typeface="Arial" charset="0"/>
            </a:endParaRPr>
          </a:p>
          <a:p>
            <a:pPr algn="ctr">
              <a:lnSpc>
                <a:spcPct val="115000"/>
              </a:lnSpc>
              <a:spcAft>
                <a:spcPts val="1000"/>
              </a:spcAft>
            </a:pPr>
            <a:r>
              <a:rPr lang="tr-TR" sz="1400" b="1" dirty="0">
                <a:solidFill>
                  <a:srgbClr val="2A6D7D"/>
                </a:solidFill>
                <a:latin typeface="Arial" charset="0"/>
                <a:cs typeface="Arial" charset="0"/>
              </a:rPr>
              <a:t>İNOVATİF BİR KURUMSAL KİMLİK VE KÜLTÜR OLUŞTURMAK</a:t>
            </a:r>
            <a:endParaRPr lang="tr-TR" sz="1400" dirty="0">
              <a:solidFill>
                <a:srgbClr val="2A6D7D"/>
              </a:solidFill>
              <a:latin typeface="Arial" charset="0"/>
              <a:cs typeface="Arial" charset="0"/>
            </a:endParaRPr>
          </a:p>
        </p:txBody>
      </p:sp>
      <p:sp>
        <p:nvSpPr>
          <p:cNvPr id="2" name="Slayt Numarası Yer Tutucusu 1"/>
          <p:cNvSpPr>
            <a:spLocks noGrp="1"/>
          </p:cNvSpPr>
          <p:nvPr>
            <p:ph type="sldNum" sz="quarter" idx="12"/>
          </p:nvPr>
        </p:nvSpPr>
        <p:spPr>
          <a:xfrm>
            <a:off x="6459538" y="8643966"/>
            <a:ext cx="342900" cy="500034"/>
          </a:xfrm>
        </p:spPr>
        <p:txBody>
          <a:bodyPr/>
          <a:lstStyle/>
          <a:p>
            <a:pPr>
              <a:defRPr/>
            </a:pPr>
            <a:fld id="{83DFD6C6-3247-40AF-9226-FBD0F5ED0762}" type="slidenum">
              <a:rPr lang="tr-TR"/>
              <a:pPr>
                <a:defRPr/>
              </a:pPr>
              <a:t>27</a:t>
            </a:fld>
            <a:endParaRPr lang="tr-TR" dirty="0"/>
          </a:p>
        </p:txBody>
      </p:sp>
      <p:sp>
        <p:nvSpPr>
          <p:cNvPr id="16" name="Tek Köşesi Kesik Dikdörtgen 11"/>
          <p:cNvSpPr/>
          <p:nvPr/>
        </p:nvSpPr>
        <p:spPr>
          <a:xfrm>
            <a:off x="1129710" y="2071670"/>
            <a:ext cx="5514000" cy="357190"/>
          </a:xfrm>
          <a:prstGeom prst="snip1Rect">
            <a:avLst/>
          </a:prstGeom>
          <a:solidFill>
            <a:schemeClr val="accent1">
              <a:lumMod val="20000"/>
              <a:lumOff val="80000"/>
            </a:schemeClr>
          </a:solidFill>
          <a:ln>
            <a:solidFill>
              <a:srgbClr val="632668"/>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Aft>
                <a:spcPts val="0"/>
              </a:spcAft>
            </a:pPr>
            <a:r>
              <a:rPr lang="tr-TR" sz="1200" b="1" u="sng" dirty="0">
                <a:solidFill>
                  <a:schemeClr val="tx1"/>
                </a:solidFill>
                <a:latin typeface="Arial" panose="020B0604020202020204" pitchFamily="34" charset="0"/>
                <a:ea typeface="Calibri"/>
                <a:cs typeface="Arial" panose="020B0604020202020204" pitchFamily="34" charset="0"/>
              </a:rPr>
              <a:t>HEDEF </a:t>
            </a:r>
            <a:r>
              <a:rPr lang="tr-TR" sz="1200" b="1" u="sng" dirty="0" smtClean="0">
                <a:solidFill>
                  <a:schemeClr val="tx1"/>
                </a:solidFill>
                <a:latin typeface="Arial" panose="020B0604020202020204" pitchFamily="34" charset="0"/>
                <a:ea typeface="Calibri"/>
                <a:cs typeface="Arial" panose="020B0604020202020204" pitchFamily="34" charset="0"/>
              </a:rPr>
              <a:t>3.1</a:t>
            </a:r>
            <a:r>
              <a:rPr lang="tr-TR" sz="1200" b="1" u="sng" dirty="0">
                <a:solidFill>
                  <a:schemeClr val="tx1"/>
                </a:solidFill>
                <a:latin typeface="Arial" panose="020B0604020202020204" pitchFamily="34" charset="0"/>
                <a:ea typeface="Calibri"/>
                <a:cs typeface="Arial" panose="020B0604020202020204" pitchFamily="34" charset="0"/>
              </a:rPr>
              <a:t>) </a:t>
            </a:r>
            <a:r>
              <a:rPr lang="tr-TR" sz="1200" dirty="0" smtClean="0">
                <a:solidFill>
                  <a:schemeClr val="tx1"/>
                </a:solidFill>
                <a:latin typeface="Arial" panose="020B0604020202020204" pitchFamily="34" charset="0"/>
                <a:ea typeface="Calibri"/>
                <a:cs typeface="Arial" panose="020B0604020202020204" pitchFamily="34" charset="0"/>
              </a:rPr>
              <a:t>İSO </a:t>
            </a:r>
            <a:r>
              <a:rPr lang="tr-TR" sz="1200" dirty="0">
                <a:solidFill>
                  <a:schemeClr val="tx1"/>
                </a:solidFill>
                <a:latin typeface="Arial" panose="020B0604020202020204" pitchFamily="34" charset="0"/>
                <a:ea typeface="Calibri"/>
                <a:cs typeface="Arial" panose="020B0604020202020204" pitchFamily="34" charset="0"/>
              </a:rPr>
              <a:t>9001 Kalite Sistem Standardı belgesi alınacaktır.</a:t>
            </a:r>
          </a:p>
        </p:txBody>
      </p:sp>
      <p:sp>
        <p:nvSpPr>
          <p:cNvPr id="17" name="Tek Köşesi Kesik Dikdörtgen 12"/>
          <p:cNvSpPr/>
          <p:nvPr/>
        </p:nvSpPr>
        <p:spPr>
          <a:xfrm>
            <a:off x="1129710" y="2571736"/>
            <a:ext cx="5514000" cy="428628"/>
          </a:xfrm>
          <a:prstGeom prst="snip1Rect">
            <a:avLst/>
          </a:prstGeom>
          <a:solidFill>
            <a:schemeClr val="accent1">
              <a:lumMod val="20000"/>
              <a:lumOff val="80000"/>
            </a:schemeClr>
          </a:solidFill>
          <a:ln>
            <a:solidFill>
              <a:srgbClr val="632668"/>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tr-TR" sz="1200" b="1" u="sng" dirty="0">
                <a:solidFill>
                  <a:schemeClr val="tx1"/>
                </a:solidFill>
                <a:latin typeface="Arial" panose="020B0604020202020204" pitchFamily="34" charset="0"/>
                <a:ea typeface="Calibri"/>
                <a:cs typeface="Arial" panose="020B0604020202020204" pitchFamily="34" charset="0"/>
              </a:rPr>
              <a:t>HEDEF </a:t>
            </a:r>
            <a:r>
              <a:rPr lang="tr-TR" sz="1200" b="1" u="sng" dirty="0" smtClean="0">
                <a:solidFill>
                  <a:schemeClr val="tx1"/>
                </a:solidFill>
                <a:latin typeface="Arial" panose="020B0604020202020204" pitchFamily="34" charset="0"/>
                <a:ea typeface="Calibri"/>
                <a:cs typeface="Arial" panose="020B0604020202020204" pitchFamily="34" charset="0"/>
              </a:rPr>
              <a:t>3.2) </a:t>
            </a:r>
            <a:r>
              <a:rPr lang="tr-TR" sz="1200" dirty="0" smtClean="0">
                <a:solidFill>
                  <a:schemeClr val="tx1"/>
                </a:solidFill>
                <a:latin typeface="Arial" panose="020B0604020202020204" pitchFamily="34" charset="0"/>
                <a:ea typeface="Calibri"/>
                <a:cs typeface="Arial" panose="020B0604020202020204" pitchFamily="34" charset="0"/>
              </a:rPr>
              <a:t>Sürdürülebilir </a:t>
            </a:r>
            <a:r>
              <a:rPr lang="tr-TR" sz="1200" dirty="0">
                <a:solidFill>
                  <a:schemeClr val="tx1"/>
                </a:solidFill>
                <a:latin typeface="Arial" panose="020B0604020202020204" pitchFamily="34" charset="0"/>
                <a:ea typeface="Calibri"/>
                <a:cs typeface="Arial" panose="020B0604020202020204" pitchFamily="34" charset="0"/>
              </a:rPr>
              <a:t>ve etkin bir iç kontrol sisteminin tesisi sağlanacaktır.</a:t>
            </a:r>
          </a:p>
        </p:txBody>
      </p:sp>
      <p:sp>
        <p:nvSpPr>
          <p:cNvPr id="18" name="Tek Köşesi Kesik Dikdörtgen 13"/>
          <p:cNvSpPr/>
          <p:nvPr/>
        </p:nvSpPr>
        <p:spPr>
          <a:xfrm>
            <a:off x="1129710" y="3143240"/>
            <a:ext cx="5514000" cy="504056"/>
          </a:xfrm>
          <a:prstGeom prst="snip1Rect">
            <a:avLst/>
          </a:prstGeom>
          <a:solidFill>
            <a:schemeClr val="accent1">
              <a:lumMod val="20000"/>
              <a:lumOff val="80000"/>
            </a:schemeClr>
          </a:solidFill>
          <a:ln>
            <a:solidFill>
              <a:srgbClr val="632668"/>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pPr>
            <a:r>
              <a:rPr lang="tr-TR" sz="1200" b="1" u="sng" dirty="0">
                <a:solidFill>
                  <a:schemeClr val="tx1"/>
                </a:solidFill>
                <a:latin typeface="Arial" panose="020B0604020202020204" pitchFamily="34" charset="0"/>
                <a:ea typeface="Calibri"/>
                <a:cs typeface="Arial" panose="020B0604020202020204" pitchFamily="34" charset="0"/>
              </a:rPr>
              <a:t>HEDEF 3</a:t>
            </a:r>
            <a:r>
              <a:rPr lang="tr-TR" sz="1200" b="1" u="sng" dirty="0" smtClean="0">
                <a:solidFill>
                  <a:schemeClr val="tx1"/>
                </a:solidFill>
                <a:latin typeface="Arial" panose="020B0604020202020204" pitchFamily="34" charset="0"/>
                <a:ea typeface="Calibri"/>
                <a:cs typeface="Arial" panose="020B0604020202020204" pitchFamily="34" charset="0"/>
              </a:rPr>
              <a:t>.3) </a:t>
            </a:r>
            <a:r>
              <a:rPr lang="tr-TR" sz="1200" dirty="0" smtClean="0">
                <a:solidFill>
                  <a:schemeClr val="tx1"/>
                </a:solidFill>
                <a:latin typeface="Arial" panose="020B0604020202020204" pitchFamily="34" charset="0"/>
                <a:ea typeface="Calibri"/>
                <a:cs typeface="Arial" panose="020B0604020202020204" pitchFamily="34" charset="0"/>
              </a:rPr>
              <a:t>İnsan </a:t>
            </a:r>
            <a:r>
              <a:rPr lang="tr-TR" sz="1200" dirty="0">
                <a:solidFill>
                  <a:schemeClr val="tx1"/>
                </a:solidFill>
                <a:latin typeface="Arial" panose="020B0604020202020204" pitchFamily="34" charset="0"/>
                <a:ea typeface="Calibri"/>
                <a:cs typeface="Arial" panose="020B0604020202020204" pitchFamily="34" charset="0"/>
              </a:rPr>
              <a:t>kaynakları yönetim sistemi </a:t>
            </a:r>
            <a:r>
              <a:rPr lang="tr-TR" sz="1200" dirty="0" smtClean="0">
                <a:solidFill>
                  <a:schemeClr val="tx1"/>
                </a:solidFill>
                <a:latin typeface="Arial" panose="020B0604020202020204" pitchFamily="34" charset="0"/>
                <a:ea typeface="Calibri"/>
                <a:cs typeface="Arial" panose="020B0604020202020204" pitchFamily="34" charset="0"/>
              </a:rPr>
              <a:t>(eğitim, yönetim bilgi sistemi, vb.) kurulacaktır</a:t>
            </a:r>
            <a:r>
              <a:rPr lang="tr-TR" sz="1200" dirty="0">
                <a:solidFill>
                  <a:schemeClr val="tx1"/>
                </a:solidFill>
                <a:latin typeface="Arial" panose="020B0604020202020204" pitchFamily="34" charset="0"/>
                <a:ea typeface="Calibri"/>
                <a:cs typeface="Arial" panose="020B0604020202020204" pitchFamily="34" charset="0"/>
              </a:rPr>
              <a:t>. </a:t>
            </a:r>
          </a:p>
        </p:txBody>
      </p:sp>
      <p:sp>
        <p:nvSpPr>
          <p:cNvPr id="19" name="Tek Köşesi Kesik Dikdörtgen 14"/>
          <p:cNvSpPr/>
          <p:nvPr/>
        </p:nvSpPr>
        <p:spPr>
          <a:xfrm>
            <a:off x="1129710" y="3786182"/>
            <a:ext cx="5514000" cy="504056"/>
          </a:xfrm>
          <a:prstGeom prst="snip1Rect">
            <a:avLst/>
          </a:prstGeom>
          <a:solidFill>
            <a:schemeClr val="accent1">
              <a:lumMod val="20000"/>
              <a:lumOff val="80000"/>
            </a:schemeClr>
          </a:solidFill>
          <a:ln>
            <a:solidFill>
              <a:srgbClr val="632668"/>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pPr>
            <a:r>
              <a:rPr lang="tr-TR" sz="1200" b="1" u="sng" dirty="0">
                <a:solidFill>
                  <a:schemeClr val="tx1"/>
                </a:solidFill>
                <a:latin typeface="Arial" panose="020B0604020202020204" pitchFamily="34" charset="0"/>
                <a:ea typeface="Calibri"/>
                <a:cs typeface="Arial" panose="020B0604020202020204" pitchFamily="34" charset="0"/>
              </a:rPr>
              <a:t>HEDEF </a:t>
            </a:r>
            <a:r>
              <a:rPr lang="tr-TR" sz="1200" b="1" u="sng" dirty="0" smtClean="0">
                <a:solidFill>
                  <a:schemeClr val="tx1"/>
                </a:solidFill>
                <a:latin typeface="Arial" panose="020B0604020202020204" pitchFamily="34" charset="0"/>
                <a:ea typeface="Calibri"/>
                <a:cs typeface="Arial" panose="020B0604020202020204" pitchFamily="34" charset="0"/>
              </a:rPr>
              <a:t>3.4) </a:t>
            </a:r>
            <a:r>
              <a:rPr lang="tr-TR" sz="1200" dirty="0" smtClean="0">
                <a:solidFill>
                  <a:schemeClr val="tx1"/>
                </a:solidFill>
                <a:latin typeface="Arial" panose="020B0604020202020204" pitchFamily="34" charset="0"/>
                <a:ea typeface="Calibri"/>
                <a:cs typeface="Arial" panose="020B0604020202020204" pitchFamily="34" charset="0"/>
              </a:rPr>
              <a:t>Plan </a:t>
            </a:r>
            <a:r>
              <a:rPr lang="tr-TR" sz="1200" dirty="0">
                <a:solidFill>
                  <a:schemeClr val="tx1"/>
                </a:solidFill>
                <a:latin typeface="Arial" panose="020B0604020202020204" pitchFamily="34" charset="0"/>
                <a:ea typeface="Calibri"/>
                <a:cs typeface="Arial" panose="020B0604020202020204" pitchFamily="34" charset="0"/>
              </a:rPr>
              <a:t>döneminde tüm birimlerin en az bir kez iç denetimi yapılacaktır</a:t>
            </a:r>
            <a:endParaRPr lang="tr-TR" sz="1200" dirty="0">
              <a:solidFill>
                <a:schemeClr val="tx1"/>
              </a:solidFill>
              <a:effectLst/>
              <a:latin typeface="Arial" panose="020B0604020202020204" pitchFamily="34" charset="0"/>
              <a:ea typeface="Calibri"/>
              <a:cs typeface="Arial" panose="020B0604020202020204" pitchFamily="34" charset="0"/>
            </a:endParaRPr>
          </a:p>
        </p:txBody>
      </p:sp>
      <p:sp>
        <p:nvSpPr>
          <p:cNvPr id="20" name="Tek Köşesi Kesik Dikdörtgen 15"/>
          <p:cNvSpPr/>
          <p:nvPr/>
        </p:nvSpPr>
        <p:spPr>
          <a:xfrm>
            <a:off x="1129710" y="4429124"/>
            <a:ext cx="5514000" cy="504056"/>
          </a:xfrm>
          <a:prstGeom prst="snip1Rect">
            <a:avLst/>
          </a:prstGeom>
          <a:solidFill>
            <a:schemeClr val="accent1">
              <a:lumMod val="20000"/>
              <a:lumOff val="80000"/>
            </a:schemeClr>
          </a:solidFill>
          <a:ln>
            <a:solidFill>
              <a:srgbClr val="632668"/>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pPr>
            <a:r>
              <a:rPr lang="tr-TR" sz="1200" b="1" u="sng" dirty="0">
                <a:solidFill>
                  <a:schemeClr val="tx1"/>
                </a:solidFill>
                <a:latin typeface="Arial" panose="020B0604020202020204" pitchFamily="34" charset="0"/>
                <a:ea typeface="Calibri"/>
                <a:cs typeface="Arial" panose="020B0604020202020204" pitchFamily="34" charset="0"/>
              </a:rPr>
              <a:t>HEDEF </a:t>
            </a:r>
            <a:r>
              <a:rPr lang="tr-TR" sz="1200" b="1" u="sng" dirty="0" smtClean="0">
                <a:solidFill>
                  <a:schemeClr val="tx1"/>
                </a:solidFill>
                <a:latin typeface="Arial" panose="020B0604020202020204" pitchFamily="34" charset="0"/>
                <a:ea typeface="Calibri"/>
                <a:cs typeface="Arial" panose="020B0604020202020204" pitchFamily="34" charset="0"/>
              </a:rPr>
              <a:t>3.5) </a:t>
            </a:r>
            <a:r>
              <a:rPr lang="tr-TR" sz="1200" dirty="0" smtClean="0">
                <a:solidFill>
                  <a:schemeClr val="tx1"/>
                </a:solidFill>
                <a:latin typeface="Arial" panose="020B0604020202020204" pitchFamily="34" charset="0"/>
                <a:ea typeface="Calibri"/>
                <a:cs typeface="Arial" panose="020B0604020202020204" pitchFamily="34" charset="0"/>
              </a:rPr>
              <a:t>Stratejik </a:t>
            </a:r>
            <a:r>
              <a:rPr lang="tr-TR" sz="1200" dirty="0">
                <a:solidFill>
                  <a:schemeClr val="tx1"/>
                </a:solidFill>
                <a:latin typeface="Arial" panose="020B0604020202020204" pitchFamily="34" charset="0"/>
                <a:ea typeface="Calibri"/>
                <a:cs typeface="Arial" panose="020B0604020202020204" pitchFamily="34" charset="0"/>
              </a:rPr>
              <a:t>yönetim kapasitesi geliştirilecektir</a:t>
            </a:r>
            <a:r>
              <a:rPr lang="tr-TR" sz="1200" dirty="0" smtClean="0">
                <a:solidFill>
                  <a:schemeClr val="tx1"/>
                </a:solidFill>
                <a:latin typeface="Arial" panose="020B0604020202020204" pitchFamily="34" charset="0"/>
                <a:ea typeface="Calibri"/>
                <a:cs typeface="Arial" panose="020B0604020202020204" pitchFamily="34" charset="0"/>
              </a:rPr>
              <a:t>.</a:t>
            </a:r>
            <a:endParaRPr lang="tr-TR" sz="1200" dirty="0">
              <a:solidFill>
                <a:schemeClr val="tx1"/>
              </a:solidFill>
              <a:latin typeface="Arial" panose="020B0604020202020204" pitchFamily="34" charset="0"/>
              <a:ea typeface="Calibri"/>
              <a:cs typeface="Arial" panose="020B0604020202020204" pitchFamily="34" charset="0"/>
            </a:endParaRPr>
          </a:p>
        </p:txBody>
      </p:sp>
      <p:sp>
        <p:nvSpPr>
          <p:cNvPr id="21" name="Tek Köşesi Kesik Dikdörtgen 16"/>
          <p:cNvSpPr/>
          <p:nvPr/>
        </p:nvSpPr>
        <p:spPr>
          <a:xfrm>
            <a:off x="1129710" y="5068076"/>
            <a:ext cx="5514000" cy="504056"/>
          </a:xfrm>
          <a:prstGeom prst="snip1Rect">
            <a:avLst/>
          </a:prstGeom>
          <a:solidFill>
            <a:schemeClr val="accent1">
              <a:lumMod val="20000"/>
              <a:lumOff val="80000"/>
            </a:schemeClr>
          </a:solidFill>
          <a:ln>
            <a:solidFill>
              <a:srgbClr val="632668"/>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pPr>
            <a:r>
              <a:rPr lang="tr-TR" sz="1200" b="1" u="sng" dirty="0">
                <a:solidFill>
                  <a:schemeClr val="tx1"/>
                </a:solidFill>
                <a:latin typeface="Arial" panose="020B0604020202020204" pitchFamily="34" charset="0"/>
                <a:ea typeface="Calibri"/>
                <a:cs typeface="Arial" panose="020B0604020202020204" pitchFamily="34" charset="0"/>
              </a:rPr>
              <a:t>HEDEF </a:t>
            </a:r>
            <a:r>
              <a:rPr lang="tr-TR" sz="1200" b="1" u="sng" dirty="0" smtClean="0">
                <a:solidFill>
                  <a:schemeClr val="tx1"/>
                </a:solidFill>
                <a:latin typeface="Arial" panose="020B0604020202020204" pitchFamily="34" charset="0"/>
                <a:ea typeface="Calibri"/>
                <a:cs typeface="Arial" panose="020B0604020202020204" pitchFamily="34" charset="0"/>
              </a:rPr>
              <a:t>3.6) </a:t>
            </a:r>
            <a:r>
              <a:rPr lang="tr-TR" sz="1200" dirty="0" smtClean="0">
                <a:solidFill>
                  <a:schemeClr val="tx1"/>
                </a:solidFill>
                <a:latin typeface="Arial" panose="020B0604020202020204" pitchFamily="34" charset="0"/>
                <a:ea typeface="Calibri"/>
                <a:cs typeface="Arial" panose="020B0604020202020204" pitchFamily="34" charset="0"/>
              </a:rPr>
              <a:t>Plan </a:t>
            </a:r>
            <a:r>
              <a:rPr lang="tr-TR" sz="1200" dirty="0">
                <a:solidFill>
                  <a:schemeClr val="tx1"/>
                </a:solidFill>
                <a:latin typeface="Arial" panose="020B0604020202020204" pitchFamily="34" charset="0"/>
                <a:ea typeface="Calibri"/>
                <a:cs typeface="Arial" panose="020B0604020202020204" pitchFamily="34" charset="0"/>
              </a:rPr>
              <a:t>döneminde yurt içi ve yurt dışı destek programlarına 10’u destek almaya hak kazanacak şekilde toplam 30 proje hazırlanacak. </a:t>
            </a:r>
            <a:endParaRPr lang="tr-TR" sz="1200" dirty="0">
              <a:solidFill>
                <a:schemeClr val="tx1"/>
              </a:solidFill>
              <a:effectLst/>
              <a:latin typeface="Arial" panose="020B0604020202020204" pitchFamily="34" charset="0"/>
              <a:ea typeface="Calibri"/>
              <a:cs typeface="Arial" panose="020B0604020202020204" pitchFamily="34" charset="0"/>
            </a:endParaRPr>
          </a:p>
        </p:txBody>
      </p:sp>
      <p:sp>
        <p:nvSpPr>
          <p:cNvPr id="22" name="Tek Köşesi Kesik Dikdörtgen 18"/>
          <p:cNvSpPr/>
          <p:nvPr/>
        </p:nvSpPr>
        <p:spPr>
          <a:xfrm>
            <a:off x="1129710" y="5715008"/>
            <a:ext cx="5514000" cy="504056"/>
          </a:xfrm>
          <a:prstGeom prst="snip1Rect">
            <a:avLst/>
          </a:prstGeom>
          <a:solidFill>
            <a:schemeClr val="accent1">
              <a:lumMod val="20000"/>
              <a:lumOff val="80000"/>
            </a:schemeClr>
          </a:solidFill>
          <a:ln>
            <a:solidFill>
              <a:srgbClr val="632668"/>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pPr>
            <a:r>
              <a:rPr lang="tr-TR" sz="1200" b="1" u="sng" dirty="0">
                <a:solidFill>
                  <a:schemeClr val="tx1"/>
                </a:solidFill>
                <a:latin typeface="Arial" panose="020B0604020202020204" pitchFamily="34" charset="0"/>
                <a:ea typeface="Calibri"/>
                <a:cs typeface="Arial" panose="020B0604020202020204" pitchFamily="34" charset="0"/>
              </a:rPr>
              <a:t>HEDEF 3</a:t>
            </a:r>
            <a:r>
              <a:rPr lang="tr-TR" sz="1200" b="1" u="sng" dirty="0" smtClean="0">
                <a:solidFill>
                  <a:schemeClr val="tx1"/>
                </a:solidFill>
                <a:latin typeface="Arial" panose="020B0604020202020204" pitchFamily="34" charset="0"/>
                <a:ea typeface="Calibri"/>
                <a:cs typeface="Arial" panose="020B0604020202020204" pitchFamily="34" charset="0"/>
              </a:rPr>
              <a:t>.7) </a:t>
            </a:r>
            <a:r>
              <a:rPr lang="tr-TR" sz="1200" dirty="0" smtClean="0">
                <a:solidFill>
                  <a:schemeClr val="tx1"/>
                </a:solidFill>
                <a:latin typeface="Arial" panose="020B0604020202020204" pitchFamily="34" charset="0"/>
                <a:ea typeface="Calibri"/>
                <a:cs typeface="Arial" panose="020B0604020202020204" pitchFamily="34" charset="0"/>
              </a:rPr>
              <a:t>Yönetim </a:t>
            </a:r>
            <a:r>
              <a:rPr lang="tr-TR" sz="1200" dirty="0">
                <a:solidFill>
                  <a:schemeClr val="tx1"/>
                </a:solidFill>
                <a:latin typeface="Arial" panose="020B0604020202020204" pitchFamily="34" charset="0"/>
                <a:ea typeface="Calibri"/>
                <a:cs typeface="Arial" panose="020B0604020202020204" pitchFamily="34" charset="0"/>
              </a:rPr>
              <a:t>bilgi sistemlerinden etkin şekilde faydalanılacaktır</a:t>
            </a:r>
            <a:r>
              <a:rPr lang="tr-TR" sz="1200" dirty="0" smtClean="0">
                <a:solidFill>
                  <a:schemeClr val="tx1"/>
                </a:solidFill>
                <a:latin typeface="Arial" panose="020B0604020202020204" pitchFamily="34" charset="0"/>
                <a:ea typeface="Calibri"/>
                <a:cs typeface="Arial" panose="020B0604020202020204" pitchFamily="34" charset="0"/>
              </a:rPr>
              <a:t>.</a:t>
            </a:r>
            <a:endParaRPr lang="tr-TR" sz="1200" dirty="0">
              <a:solidFill>
                <a:schemeClr val="tx1"/>
              </a:solidFill>
              <a:effectLst/>
              <a:latin typeface="Arial" panose="020B0604020202020204" pitchFamily="34" charset="0"/>
              <a:ea typeface="Calibri"/>
              <a:cs typeface="Arial" panose="020B0604020202020204" pitchFamily="34" charset="0"/>
            </a:endParaRPr>
          </a:p>
        </p:txBody>
      </p:sp>
      <p:sp>
        <p:nvSpPr>
          <p:cNvPr id="23" name="Tek Köşesi Kesik Dikdörtgen 18"/>
          <p:cNvSpPr/>
          <p:nvPr/>
        </p:nvSpPr>
        <p:spPr>
          <a:xfrm>
            <a:off x="1129710" y="6357950"/>
            <a:ext cx="5514000" cy="504056"/>
          </a:xfrm>
          <a:prstGeom prst="snip1Rect">
            <a:avLst/>
          </a:prstGeom>
          <a:solidFill>
            <a:schemeClr val="accent1">
              <a:lumMod val="20000"/>
              <a:lumOff val="80000"/>
            </a:schemeClr>
          </a:solidFill>
          <a:ln>
            <a:solidFill>
              <a:srgbClr val="632668"/>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pPr>
            <a:r>
              <a:rPr lang="tr-TR" sz="1200" b="1" u="sng" dirty="0">
                <a:solidFill>
                  <a:schemeClr val="tx1"/>
                </a:solidFill>
                <a:latin typeface="Arial" panose="020B0604020202020204" pitchFamily="34" charset="0"/>
                <a:ea typeface="Calibri"/>
                <a:cs typeface="Arial" panose="020B0604020202020204" pitchFamily="34" charset="0"/>
              </a:rPr>
              <a:t>HEDEF </a:t>
            </a:r>
            <a:r>
              <a:rPr lang="tr-TR" sz="1200" b="1" u="sng" dirty="0" smtClean="0">
                <a:solidFill>
                  <a:schemeClr val="tx1"/>
                </a:solidFill>
                <a:latin typeface="Arial" panose="020B0604020202020204" pitchFamily="34" charset="0"/>
                <a:ea typeface="Calibri"/>
                <a:cs typeface="Arial" panose="020B0604020202020204" pitchFamily="34" charset="0"/>
              </a:rPr>
              <a:t>3.8) </a:t>
            </a:r>
            <a:r>
              <a:rPr lang="tr-TR" sz="1200" dirty="0" smtClean="0">
                <a:solidFill>
                  <a:schemeClr val="tx1"/>
                </a:solidFill>
                <a:latin typeface="Arial" panose="020B0604020202020204" pitchFamily="34" charset="0"/>
                <a:ea typeface="Calibri"/>
                <a:cs typeface="Arial" panose="020B0604020202020204" pitchFamily="34" charset="0"/>
              </a:rPr>
              <a:t> Plan döneminde İl Özel İdaremiz yurtdışı işbirliği kapasitesi arttırılacaktır.</a:t>
            </a:r>
            <a:endParaRPr lang="tr-TR" sz="1200" dirty="0">
              <a:solidFill>
                <a:schemeClr val="tx1"/>
              </a:solidFill>
              <a:effectLst/>
              <a:latin typeface="Arial" panose="020B0604020202020204" pitchFamily="34" charset="0"/>
              <a:ea typeface="Calibri"/>
              <a:cs typeface="Arial" panose="020B0604020202020204" pitchFamily="34" charset="0"/>
            </a:endParaRPr>
          </a:p>
        </p:txBody>
      </p:sp>
      <p:sp>
        <p:nvSpPr>
          <p:cNvPr id="24" name="Tek Köşesi Kesik Dikdörtgen 18"/>
          <p:cNvSpPr/>
          <p:nvPr/>
        </p:nvSpPr>
        <p:spPr>
          <a:xfrm>
            <a:off x="1142984" y="7000892"/>
            <a:ext cx="5500726" cy="504056"/>
          </a:xfrm>
          <a:prstGeom prst="snip1Rect">
            <a:avLst/>
          </a:prstGeom>
          <a:solidFill>
            <a:schemeClr val="accent1">
              <a:lumMod val="20000"/>
              <a:lumOff val="80000"/>
            </a:schemeClr>
          </a:solidFill>
          <a:ln>
            <a:solidFill>
              <a:srgbClr val="632668"/>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pPr>
            <a:r>
              <a:rPr lang="tr-TR" sz="1200" b="1" u="sng" dirty="0">
                <a:solidFill>
                  <a:schemeClr val="tx1"/>
                </a:solidFill>
                <a:latin typeface="Arial" panose="020B0604020202020204" pitchFamily="34" charset="0"/>
                <a:ea typeface="Calibri"/>
                <a:cs typeface="Arial" panose="020B0604020202020204" pitchFamily="34" charset="0"/>
              </a:rPr>
              <a:t>HEDEF </a:t>
            </a:r>
            <a:r>
              <a:rPr lang="tr-TR" sz="1200" b="1" u="sng" dirty="0" smtClean="0">
                <a:solidFill>
                  <a:schemeClr val="tx1"/>
                </a:solidFill>
                <a:latin typeface="Arial" panose="020B0604020202020204" pitchFamily="34" charset="0"/>
                <a:ea typeface="Calibri"/>
                <a:cs typeface="Arial" panose="020B0604020202020204" pitchFamily="34" charset="0"/>
              </a:rPr>
              <a:t>3.9) </a:t>
            </a:r>
            <a:r>
              <a:rPr lang="tr-TR" sz="1200" dirty="0" smtClean="0">
                <a:solidFill>
                  <a:schemeClr val="tx1"/>
                </a:solidFill>
                <a:latin typeface="Arial" panose="020B0604020202020204" pitchFamily="34" charset="0"/>
                <a:ea typeface="Calibri"/>
                <a:cs typeface="Arial" panose="020B0604020202020204" pitchFamily="34" charset="0"/>
              </a:rPr>
              <a:t> Plan döneminde İl Özel İdaresi’nin  gelirlerinin arttırılmasına yönelik çalışmalar yapılarak gelirler her yıl artırılacaktır. </a:t>
            </a:r>
            <a:endParaRPr lang="tr-TR" sz="1200" dirty="0">
              <a:solidFill>
                <a:schemeClr val="tx1"/>
              </a:solidFill>
              <a:effectLst/>
              <a:latin typeface="Arial" panose="020B0604020202020204" pitchFamily="34" charset="0"/>
              <a:ea typeface="Calibri"/>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857250" y="511148"/>
            <a:ext cx="5786438"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857232" y="8643966"/>
            <a:ext cx="5786456" cy="276999"/>
          </a:xfrm>
          <a:prstGeom prst="rect">
            <a:avLst/>
          </a:prstGeom>
          <a:solidFill>
            <a:srgbClr val="30B2C0"/>
          </a:solidFill>
        </p:spPr>
        <p:txBody>
          <a:bodyPr wrap="square"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graphicFrame>
        <p:nvGraphicFramePr>
          <p:cNvPr id="82064" name="Group 144"/>
          <p:cNvGraphicFramePr>
            <a:graphicFrameLocks noGrp="1"/>
          </p:cNvGraphicFramePr>
          <p:nvPr/>
        </p:nvGraphicFramePr>
        <p:xfrm>
          <a:off x="857232" y="847698"/>
          <a:ext cx="5786477" cy="7653391"/>
        </p:xfrm>
        <a:graphic>
          <a:graphicData uri="http://schemas.openxmlformats.org/drawingml/2006/table">
            <a:tbl>
              <a:tblPr/>
              <a:tblGrid>
                <a:gridCol w="329848"/>
                <a:gridCol w="94242"/>
                <a:gridCol w="582732"/>
                <a:gridCol w="1085357"/>
                <a:gridCol w="804200"/>
                <a:gridCol w="444509"/>
                <a:gridCol w="221471"/>
                <a:gridCol w="898443"/>
                <a:gridCol w="152358"/>
                <a:gridCol w="510479"/>
                <a:gridCol w="662838"/>
              </a:tblGrid>
              <a:tr h="397055">
                <a:tc grid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Calibri" pitchFamily="34" charset="0"/>
                          <a:cs typeface="Arial" charset="0"/>
                        </a:rPr>
                        <a:t>PERFORMANS HEDEFİ TABLOSU </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68496">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İDARENİN ADI</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r>
                        <a:rPr kumimoji="0" lang="tr-TR" sz="1000" b="1" i="0" u="none" strike="noStrike" cap="none" normalizeH="0" baseline="0" dirty="0" smtClean="0">
                          <a:ln>
                            <a:noFill/>
                          </a:ln>
                          <a:solidFill>
                            <a:srgbClr val="000000"/>
                          </a:solidFill>
                          <a:effectLst/>
                          <a:latin typeface="Calibri" pitchFamily="34" charset="0"/>
                          <a:cs typeface="Arial" charset="0"/>
                        </a:rPr>
                        <a:t>EDİRNE İL ÖZEL İDARESİ </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87698">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AMAÇ-1</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8">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Kırsal Alanda Fiziki Altyapının Geliştirilmesi</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76648">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HEDEF-1.1</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Plan döneminde 15 Km. SSB. Beton Kaplama , 3 Km. 1. Kat Asfalt, 2. at Asfalt ve 20,3 Km. stabilize yol yapımı gerçekleştirilecek, yolların tamamında bakım-onarım çalışması ifa edilecektir.</a:t>
                      </a: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86795">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PERFORMANS HEDEFİ </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Plan döneminde 15 Km. SSB. Beton Kaplama , 3 Km. 1. Kat Asfalt, 2. at Asfalt ve 20,3 Km. stabilize yol yapımı gerçekleştirilecek, yolların tamamında bakım-onarım çalışması ifa edilecektir.</a:t>
                      </a: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62619">
                <a:tc gridSpan="11">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Açıklamalar :</a:t>
                      </a:r>
                      <a:r>
                        <a:rPr kumimoji="0" lang="tr-TR" sz="1000" b="0" i="0" u="none" strike="noStrike" cap="none" normalizeH="0" baseline="0" dirty="0" smtClean="0">
                          <a:ln>
                            <a:noFill/>
                          </a:ln>
                          <a:solidFill>
                            <a:srgbClr val="000000"/>
                          </a:solidFill>
                          <a:effectLst/>
                          <a:latin typeface="Calibri" pitchFamily="34" charset="0"/>
                          <a:cs typeface="Arial" charset="0"/>
                        </a:rPr>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a:t>
                      </a:r>
                      <a:r>
                        <a:rPr kumimoji="0" lang="tr-TR" sz="1000" b="0" i="0" u="none" strike="noStrike" cap="none" normalizeH="0" baseline="0" dirty="0" smtClean="0">
                          <a:ln>
                            <a:noFill/>
                          </a:ln>
                          <a:solidFill>
                            <a:schemeClr val="tx1"/>
                          </a:solidFill>
                          <a:effectLst/>
                          <a:latin typeface="Calibri" pitchFamily="34" charset="0"/>
                          <a:cs typeface="Arial" charset="0"/>
                        </a:rPr>
                        <a:t>                15 Km. SSB. Beton Kaplama , 3 Km. 1. Kat Asfalt, 2. at Asfalt ve 20,3 Km. stabilize yol yapımı gerçekleştirilecek, yolların tamamında bakım-onarım çalışması ifa edilecektir.</a:t>
                      </a: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6562" marR="6562" marT="656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1695">
                <a:tc gridSpan="1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Açıklama : Ölçülecek  </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50550">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PERFORMANS GÖSTERGELERİ </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2020</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2021</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2022</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2023</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2024</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5079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SSB Kaplama Km.si</a:t>
                      </a:r>
                      <a:endParaRPr kumimoji="0" lang="sv-SE" sz="1000" b="0" i="0" u="none" strike="noStrike" cap="none" normalizeH="0" baseline="0" dirty="0" smtClean="0">
                        <a:ln>
                          <a:noFill/>
                        </a:ln>
                        <a:solidFill>
                          <a:srgbClr val="000000"/>
                        </a:solidFill>
                        <a:effectLst/>
                        <a:latin typeface="Calibri" pitchFamily="34" charset="0"/>
                        <a:cs typeface="Arial" charset="0"/>
                      </a:endParaRP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76</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164,5</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25,5</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15</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31169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Yapılacak 1.Kat Asfalt Kaplama Km.si</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44</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55</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3</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31169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3</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Yapılacak 2.Kat Asfalt Kaplama  Km.si</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33</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27387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4</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Yapılan Stabilize Km.si</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20,3</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247657">
                <a:tc rowSpan="2"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FAALİYETLER</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5800">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Bütçe</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 Dışı</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Toplam</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r>
              <a:tr h="29580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1.1.1</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SSB. Kaplama Projesi</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30.000.000,00</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30.000.000,00</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29580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1.1.2</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1. Kat Asfalt Kaplama Projesi</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1.950.000,00</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1.950.000,00</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29580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1.1.3</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2.Kat Asfalt Kaplama Projesi</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9.900.000,00</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9.900.000,00</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29580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1.1.4</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Stabilize Yapım Projesi</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2.440.000,00</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2.440.000,00</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322311">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1.1.5</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Asfalt Yolların Genel Bakım  Onarım Projesi</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10.625.000,00</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10.625.000,00</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464259">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1.1.6</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Diğer Giderler (Köprü Menfez,V  Kanal,P.Taşı,Trafik İşaret Levha  Vb.)</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2.300.000,00</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2.300.000,00</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350550">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GENEL TOPLAM </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57.215.000,00</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57.215.000,00</a:t>
                      </a:r>
                    </a:p>
                  </a:txBody>
                  <a:tcPr marL="6562" marR="6562" marT="656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
        <p:nvSpPr>
          <p:cNvPr id="2" name="Slayt Numarası Yer Tutucusu 1"/>
          <p:cNvSpPr>
            <a:spLocks noGrp="1"/>
          </p:cNvSpPr>
          <p:nvPr>
            <p:ph type="sldNum" sz="quarter" idx="12"/>
          </p:nvPr>
        </p:nvSpPr>
        <p:spPr>
          <a:xfrm>
            <a:off x="6515124" y="8501090"/>
            <a:ext cx="342900" cy="635000"/>
          </a:xfrm>
        </p:spPr>
        <p:txBody>
          <a:bodyPr/>
          <a:lstStyle/>
          <a:p>
            <a:pPr>
              <a:defRPr/>
            </a:pPr>
            <a:fld id="{8D814D97-34C3-4D79-B9FC-110235D53B92}" type="slidenum">
              <a:rPr lang="tr-TR"/>
              <a:pPr>
                <a:defRPr/>
              </a:pPr>
              <a:t>28</a:t>
            </a:fld>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42975" y="498475"/>
            <a:ext cx="5734050"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868363" y="8586788"/>
            <a:ext cx="5878512"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Yılı </a:t>
            </a:r>
            <a:r>
              <a:rPr lang="tr-TR" sz="1000" dirty="0">
                <a:solidFill>
                  <a:schemeClr val="accent6">
                    <a:lumMod val="75000"/>
                  </a:schemeClr>
                </a:solidFill>
                <a:latin typeface="Arial" panose="020B0604020202020204" pitchFamily="34" charset="0"/>
                <a:cs typeface="Arial" panose="020B0604020202020204" pitchFamily="34" charset="0"/>
              </a:rPr>
              <a:t>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graphicFrame>
        <p:nvGraphicFramePr>
          <p:cNvPr id="2" name="Tablo 1"/>
          <p:cNvGraphicFramePr>
            <a:graphicFrameLocks noGrp="1"/>
          </p:cNvGraphicFramePr>
          <p:nvPr/>
        </p:nvGraphicFramePr>
        <p:xfrm>
          <a:off x="952483" y="833412"/>
          <a:ext cx="5715040" cy="7596240"/>
        </p:xfrm>
        <a:graphic>
          <a:graphicData uri="http://schemas.openxmlformats.org/drawingml/2006/table">
            <a:tbl>
              <a:tblPr/>
              <a:tblGrid>
                <a:gridCol w="207964"/>
                <a:gridCol w="220664"/>
                <a:gridCol w="546104"/>
                <a:gridCol w="1050933"/>
                <a:gridCol w="668342"/>
                <a:gridCol w="663580"/>
                <a:gridCol w="90487"/>
                <a:gridCol w="755655"/>
                <a:gridCol w="368303"/>
                <a:gridCol w="387353"/>
                <a:gridCol w="755655"/>
              </a:tblGrid>
              <a:tr h="346374">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İDARENİN ADI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EDİRNE İL ÖZEL İDARESİ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46377">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AMAÇ-1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8">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Kırsal Alanda Fiziki Altyapının Geliştirilmesi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904480">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HEDEF-1.2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Plan döneminde 20 içme suyu tesisinin bakım ve onarımı yapılacak, su sıkıntısı yaşayan/yaşayacak olan (her yıl) 3 köy için alternatif su kaynağı araştırılarak su sıkıntısı giderilecek ve su analiz sonuçları sağlık açısından uygunsuz çıkan/çıkacak olan tüm köylerin sağlıklı su tüketmeleri sağlanacaktır.</a:t>
                      </a: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08891">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PERFORMANS HEDEFİ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2023 Yılında 13 Adet iş programı ile 12 köye depo, isale, terfi hattı yapımı gerçekleştirilerek yıl içerisinde ihtiyaç duyulan tesislerin lokal onarımları yapılacaktır. </a:t>
                      </a:r>
                    </a:p>
                    <a:p>
                      <a:pPr marL="0" marR="0" lvl="0" indent="0" algn="just"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84126">
                <a:tc gridSpan="1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Açıklamalar :</a:t>
                      </a: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2023  Yılında  13 Adet iş programı ile 5 köye  yeni içme suyu tesisi yapılacak olup, 2 köyde isale,  şebeke hattı yapımı, terfi  hattı onarımı gerçekleştirilecektir.</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9341">
                <a:tc grid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13762">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PERFORMANS GÖSTERGELERİ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CCAB"/>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CCAB"/>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CCAB"/>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CCAB"/>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CCAB"/>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CCAB"/>
                    </a:solidFill>
                  </a:tcPr>
                </a:tc>
              </a:tr>
              <a:tr h="71952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Depo, ENH terfi, isale   hattı onarımı  tamamlanan  tesislerden   faydalanan köy sayısı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36</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351432">
                <a:tc gridSpan="11">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Açıklama :  Sayılacak</a:t>
                      </a:r>
                    </a:p>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8293">
                <a:tc rowSpan="2"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FAALİYETLER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CCAB"/>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CCAB"/>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2933">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CCAB"/>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 Dışı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CCAB"/>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Toplam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CCAB"/>
                    </a:solidFill>
                  </a:tcPr>
                </a:tc>
                <a:tc hMerge="1">
                  <a:txBody>
                    <a:bodyPr/>
                    <a:lstStyle/>
                    <a:p>
                      <a:endParaRPr lang="tr-TR"/>
                    </a:p>
                  </a:txBody>
                  <a:tcPr/>
                </a:tc>
              </a:tr>
              <a:tr h="354593">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1.2.1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İsale Hattı Yapımı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2.860.000,00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2.860.000,00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311764">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Terfi Hattı Onarımı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808.000,00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808.000,00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397174">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Şebeke Yapımı.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2.280.000,00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2.280.000,00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397174">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err="1" smtClean="0">
                          <a:ln>
                            <a:noFill/>
                          </a:ln>
                          <a:solidFill>
                            <a:srgbClr val="000000"/>
                          </a:solidFill>
                          <a:effectLst/>
                          <a:latin typeface="Calibri" pitchFamily="34" charset="0"/>
                          <a:cs typeface="Arial" charset="0"/>
                        </a:rPr>
                        <a:t>İçmesuyu</a:t>
                      </a:r>
                      <a:r>
                        <a:rPr kumimoji="0" lang="tr-TR" sz="1000" b="0" i="0" u="none" strike="noStrike" cap="none" normalizeH="0" baseline="0" dirty="0" smtClean="0">
                          <a:ln>
                            <a:noFill/>
                          </a:ln>
                          <a:solidFill>
                            <a:srgbClr val="000000"/>
                          </a:solidFill>
                          <a:effectLst/>
                          <a:latin typeface="Calibri" pitchFamily="34" charset="0"/>
                          <a:cs typeface="Arial" charset="0"/>
                        </a:rPr>
                        <a:t> Tesis Yapımı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1.400.009,00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1.400.009,00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397174">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1.2.5</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err="1" smtClean="0">
                          <a:ln>
                            <a:noFill/>
                          </a:ln>
                          <a:solidFill>
                            <a:srgbClr val="000000"/>
                          </a:solidFill>
                          <a:effectLst/>
                          <a:latin typeface="Calibri" pitchFamily="34" charset="0"/>
                          <a:cs typeface="Arial" charset="0"/>
                        </a:rPr>
                        <a:t>İçmesuyu</a:t>
                      </a:r>
                      <a:r>
                        <a:rPr kumimoji="0" lang="tr-TR" sz="1000" b="0" i="0" u="none" strike="noStrike" cap="none" normalizeH="0" baseline="0" dirty="0" smtClean="0">
                          <a:ln>
                            <a:noFill/>
                          </a:ln>
                          <a:solidFill>
                            <a:srgbClr val="000000"/>
                          </a:solidFill>
                          <a:effectLst/>
                          <a:latin typeface="Calibri" pitchFamily="34" charset="0"/>
                          <a:cs typeface="Arial" charset="0"/>
                        </a:rPr>
                        <a:t> Malzeme Alımı.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800.000,00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800.000,00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422823">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GENEL TOPLAM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8.148.009,00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8.148.009,00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
        <p:nvSpPr>
          <p:cNvPr id="5" name="Slayt Numarası Yer Tutucusu 4"/>
          <p:cNvSpPr>
            <a:spLocks noGrp="1"/>
          </p:cNvSpPr>
          <p:nvPr>
            <p:ph type="sldNum" sz="quarter" idx="12"/>
          </p:nvPr>
        </p:nvSpPr>
        <p:spPr>
          <a:xfrm>
            <a:off x="6403975" y="8509000"/>
            <a:ext cx="342900" cy="635000"/>
          </a:xfrm>
        </p:spPr>
        <p:txBody>
          <a:bodyPr/>
          <a:lstStyle/>
          <a:p>
            <a:pPr>
              <a:defRPr/>
            </a:pPr>
            <a:fld id="{D47EA0EF-EDE0-4BCA-9671-6F4810CB6F51}" type="slidenum">
              <a:rPr lang="tr-TR"/>
              <a:pPr>
                <a:defRPr/>
              </a:pPr>
              <a:t>29</a:t>
            </a:fld>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1071563" y="498475"/>
            <a:ext cx="5572125"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836613" y="8532813"/>
            <a:ext cx="5878535" cy="276225"/>
          </a:xfrm>
          <a:prstGeom prst="rect">
            <a:avLst/>
          </a:prstGeom>
          <a:solidFill>
            <a:srgbClr val="30B2C0"/>
          </a:solidFill>
        </p:spPr>
        <p:txBody>
          <a:bodyPr wrap="square"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10" name="Resim 9"/>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sp>
        <p:nvSpPr>
          <p:cNvPr id="2" name="Slayt Numarası Yer Tutucusu 1"/>
          <p:cNvSpPr>
            <a:spLocks noGrp="1"/>
          </p:cNvSpPr>
          <p:nvPr>
            <p:ph type="sldNum" sz="quarter" idx="12"/>
          </p:nvPr>
        </p:nvSpPr>
        <p:spPr>
          <a:xfrm>
            <a:off x="6459538" y="8786842"/>
            <a:ext cx="342900" cy="285752"/>
          </a:xfrm>
        </p:spPr>
        <p:txBody>
          <a:bodyPr/>
          <a:lstStyle/>
          <a:p>
            <a:pPr>
              <a:defRPr/>
            </a:pPr>
            <a:fld id="{268E503E-BF35-439D-AB6F-E094BFE982BC}" type="slidenum">
              <a:rPr lang="tr-TR"/>
              <a:pPr>
                <a:defRPr/>
              </a:pPr>
              <a:t>3</a:t>
            </a:fld>
            <a:endParaRPr lang="tr-TR" dirty="0"/>
          </a:p>
        </p:txBody>
      </p:sp>
      <p:pic>
        <p:nvPicPr>
          <p:cNvPr id="20488" name="Resim 4"/>
          <p:cNvPicPr>
            <a:picLocks noChangeAspect="1"/>
          </p:cNvPicPr>
          <p:nvPr/>
        </p:nvPicPr>
        <p:blipFill>
          <a:blip r:embed="rId4" cstate="print"/>
          <a:srcRect/>
          <a:stretch>
            <a:fillRect/>
          </a:stretch>
        </p:blipFill>
        <p:spPr bwMode="auto">
          <a:xfrm>
            <a:off x="1068388" y="774700"/>
            <a:ext cx="5562600" cy="767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857250" y="498475"/>
            <a:ext cx="5876925"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952500" y="8586788"/>
            <a:ext cx="5762625"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graphicFrame>
        <p:nvGraphicFramePr>
          <p:cNvPr id="2" name="Tablo 1"/>
          <p:cNvGraphicFramePr>
            <a:graphicFrameLocks noGrp="1"/>
          </p:cNvGraphicFramePr>
          <p:nvPr/>
        </p:nvGraphicFramePr>
        <p:xfrm>
          <a:off x="995363" y="923925"/>
          <a:ext cx="5648347" cy="7529540"/>
        </p:xfrm>
        <a:graphic>
          <a:graphicData uri="http://schemas.openxmlformats.org/drawingml/2006/table">
            <a:tbl>
              <a:tblPr/>
              <a:tblGrid>
                <a:gridCol w="302562"/>
                <a:gridCol w="125414"/>
                <a:gridCol w="534579"/>
                <a:gridCol w="1039371"/>
                <a:gridCol w="141091"/>
                <a:gridCol w="616098"/>
                <a:gridCol w="649019"/>
                <a:gridCol w="746215"/>
                <a:gridCol w="294724"/>
                <a:gridCol w="453059"/>
                <a:gridCol w="746215"/>
              </a:tblGrid>
              <a:tr h="522353">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İDARENİN ADI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r>
                        <a:rPr kumimoji="0" lang="tr-TR" sz="1000" b="1" i="0" u="none" strike="noStrike" cap="none" normalizeH="0" baseline="0" dirty="0" smtClean="0">
                          <a:ln>
                            <a:noFill/>
                          </a:ln>
                          <a:solidFill>
                            <a:srgbClr val="000000"/>
                          </a:solidFill>
                          <a:effectLst/>
                          <a:latin typeface="Calibri" pitchFamily="34" charset="0"/>
                          <a:cs typeface="Arial" charset="0"/>
                        </a:rPr>
                        <a:t>EDİRNE İL ÖZEL İDARESİ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22353">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AMAÇ-1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8">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Kırsal Alanda Fiziki Altyapının Geliştirilmesi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47117">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HEDEF-1.3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2023 yılında  47 köyün kanalizasyon sisteminin bakım ve onarımı, 2 köye yeni kanalizasyon yapılacaktır.</a:t>
                      </a: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02442">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PERFORMANS HEDEFİ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2023 yılında 47 adet kanalizasyon hatlarının bakım, onarımı yapılacaktır.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67682">
                <a:tc gridSpan="1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Açıklamalar :</a:t>
                      </a:r>
                      <a:r>
                        <a:rPr kumimoji="0" lang="tr-TR" sz="1000" b="0" i="0" u="none" strike="noStrike" cap="none" normalizeH="0" baseline="0" dirty="0" smtClean="0">
                          <a:ln>
                            <a:noFill/>
                          </a:ln>
                          <a:solidFill>
                            <a:srgbClr val="000000"/>
                          </a:solidFill>
                          <a:effectLst/>
                          <a:latin typeface="Calibri" pitchFamily="34" charset="0"/>
                          <a:cs typeface="Arial" charset="0"/>
                        </a:rPr>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2023 yılında 47  köyde kanalizasyon  onarımı ve kanalizasyon hatlarının bakım, onarımı ve 2 köye yeni  kanalizasyon yapım çalışmaları hedeflenmektedir.  </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42784">
                <a:tc grid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22353">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PERFORMANS GÖSTERGELERİ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CCAB"/>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CCAB"/>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CCAB"/>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CCAB"/>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CCAB"/>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CCAB"/>
                    </a:solidFill>
                  </a:tcPr>
                </a:tc>
              </a:tr>
              <a:tr h="44326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Bakım ve onarımı yapılan kanalizasyon ile fosseptik sayısı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15</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30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50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47</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321873">
                <a:tc gridSpan="11">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Açıklama : Sayılacak</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4326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Kanalizasyon Yapım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334747">
                <a:tc gridSpan="11">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Açıklama: Sayılacak</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82569">
                <a:tc rowSpan="2"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FAALİYETLER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CCAB"/>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CCAB"/>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04640">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CCAB"/>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 Dışı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CCAB"/>
                    </a:solidFill>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Toplam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CCAB"/>
                    </a:solidFill>
                  </a:tcPr>
                </a:tc>
                <a:tc hMerge="1">
                  <a:txBody>
                    <a:bodyPr/>
                    <a:lstStyle/>
                    <a:p>
                      <a:endParaRPr lang="tr-TR"/>
                    </a:p>
                  </a:txBody>
                  <a:tcPr/>
                </a:tc>
              </a:tr>
              <a:tr h="452461">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1.3.1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Kanalizasyon bakım onarım ve Yenileme.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460.000,00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460.000,00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452461">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1.3.2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Kanalizasyon Yapım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467175">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GENEL TOPLAM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1.460.000,00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1.460.000,00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
        <p:nvSpPr>
          <p:cNvPr id="5" name="Slayt Numarası Yer Tutucusu 4"/>
          <p:cNvSpPr>
            <a:spLocks noGrp="1"/>
          </p:cNvSpPr>
          <p:nvPr>
            <p:ph type="sldNum" sz="quarter" idx="12"/>
          </p:nvPr>
        </p:nvSpPr>
        <p:spPr>
          <a:xfrm>
            <a:off x="6386513" y="8509000"/>
            <a:ext cx="342900" cy="635000"/>
          </a:xfrm>
        </p:spPr>
        <p:txBody>
          <a:bodyPr/>
          <a:lstStyle/>
          <a:p>
            <a:pPr>
              <a:defRPr/>
            </a:pPr>
            <a:fld id="{1F1B5B49-C7EB-47AD-8686-1563A8046F51}" type="slidenum">
              <a:rPr lang="tr-TR"/>
              <a:pPr>
                <a:defRPr/>
              </a:pPr>
              <a:t>30</a:t>
            </a:fld>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28688" y="498475"/>
            <a:ext cx="5786437"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928688" y="8532813"/>
            <a:ext cx="5786437"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graphicFrame>
        <p:nvGraphicFramePr>
          <p:cNvPr id="2" name="Tablo 1"/>
          <p:cNvGraphicFramePr>
            <a:graphicFrameLocks noGrp="1"/>
          </p:cNvGraphicFramePr>
          <p:nvPr/>
        </p:nvGraphicFramePr>
        <p:xfrm>
          <a:off x="962025" y="852487"/>
          <a:ext cx="5715000" cy="7505726"/>
        </p:xfrm>
        <a:graphic>
          <a:graphicData uri="http://schemas.openxmlformats.org/drawingml/2006/table">
            <a:tbl>
              <a:tblPr/>
              <a:tblGrid>
                <a:gridCol w="528638"/>
                <a:gridCol w="817562"/>
                <a:gridCol w="893763"/>
                <a:gridCol w="630237"/>
                <a:gridCol w="603250"/>
                <a:gridCol w="107950"/>
                <a:gridCol w="711200"/>
                <a:gridCol w="242888"/>
                <a:gridCol w="468312"/>
                <a:gridCol w="711200"/>
              </a:tblGrid>
              <a:tr h="547913">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İDARENİN ADI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EDİRNE İL ÖZEL İDARESİ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81847">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AMAÇ-1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Kırsal Alanda Fiziki Altyapının Geliştirilmesi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25332">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HEDEF-1.4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Plan döneminde 3 adet </a:t>
                      </a:r>
                      <a:r>
                        <a:rPr kumimoji="0" lang="tr-TR" sz="1000" b="0" i="0" u="none" strike="noStrike" cap="none" normalizeH="0" baseline="0" dirty="0" err="1" smtClean="0">
                          <a:ln>
                            <a:noFill/>
                          </a:ln>
                          <a:solidFill>
                            <a:schemeClr val="tx1"/>
                          </a:solidFill>
                          <a:effectLst/>
                          <a:latin typeface="Calibri" pitchFamily="34" charset="0"/>
                          <a:cs typeface="Arial" charset="0"/>
                        </a:rPr>
                        <a:t>Göletin</a:t>
                      </a:r>
                      <a:r>
                        <a:rPr kumimoji="0" lang="tr-TR" sz="1000" b="0" i="0" u="none" strike="noStrike" cap="none" normalizeH="0" baseline="0" dirty="0" smtClean="0">
                          <a:ln>
                            <a:noFill/>
                          </a:ln>
                          <a:solidFill>
                            <a:schemeClr val="tx1"/>
                          </a:solidFill>
                          <a:effectLst/>
                          <a:latin typeface="Calibri" pitchFamily="34" charset="0"/>
                          <a:cs typeface="Arial" charset="0"/>
                        </a:rPr>
                        <a:t> bakım onarımı gerçekleştirilecektir. </a:t>
                      </a:r>
                    </a:p>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25332">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PERFORMANS HEDEFİ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2023 yılında Gölet Bakım Onarımları Yapılacaktır.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814233">
                <a:tc gridSpan="10">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Açıklamalar :</a:t>
                      </a:r>
                      <a:r>
                        <a:rPr kumimoji="0" lang="tr-TR" sz="1000" b="0" i="0" u="none" strike="noStrike" cap="none" normalizeH="0" baseline="0" dirty="0" smtClean="0">
                          <a:ln>
                            <a:noFill/>
                          </a:ln>
                          <a:solidFill>
                            <a:srgbClr val="000000"/>
                          </a:solidFill>
                          <a:effectLst/>
                          <a:latin typeface="Calibri" pitchFamily="34" charset="0"/>
                          <a:cs typeface="Arial" charset="0"/>
                        </a:rPr>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2023 Yılında 3 adet  </a:t>
                      </a:r>
                      <a:r>
                        <a:rPr kumimoji="0" lang="tr-TR" sz="1000" b="0" i="0" u="none" strike="noStrike" cap="none" normalizeH="0" baseline="0" dirty="0" err="1" smtClean="0">
                          <a:ln>
                            <a:noFill/>
                          </a:ln>
                          <a:solidFill>
                            <a:srgbClr val="000000"/>
                          </a:solidFill>
                          <a:effectLst/>
                          <a:latin typeface="Calibri" pitchFamily="34" charset="0"/>
                          <a:cs typeface="Arial" charset="0"/>
                        </a:rPr>
                        <a:t>Göletin</a:t>
                      </a:r>
                      <a:r>
                        <a:rPr kumimoji="0" lang="tr-TR" sz="1000" b="0" i="0" u="none" strike="noStrike" cap="none" normalizeH="0" baseline="0" dirty="0" smtClean="0">
                          <a:ln>
                            <a:noFill/>
                          </a:ln>
                          <a:solidFill>
                            <a:srgbClr val="000000"/>
                          </a:solidFill>
                          <a:effectLst/>
                          <a:latin typeface="Calibri" pitchFamily="34" charset="0"/>
                          <a:cs typeface="Arial" charset="0"/>
                        </a:rPr>
                        <a:t> bakım onarımı hedeflenmektedir.  </a:t>
                      </a:r>
                    </a:p>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52245">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PERFORMANS GÖSTERGELERİ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4184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1.4.1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Bakım Onarımı Yapılacak HİS. </a:t>
                      </a:r>
                      <a:r>
                        <a:rPr kumimoji="0" lang="tr-TR" sz="1000" b="0" i="0" u="none" strike="noStrike" cap="none" normalizeH="0" baseline="0" dirty="0" err="1" smtClean="0">
                          <a:ln>
                            <a:noFill/>
                          </a:ln>
                          <a:solidFill>
                            <a:srgbClr val="000000"/>
                          </a:solidFill>
                          <a:effectLst/>
                          <a:latin typeface="Calibri" pitchFamily="34" charset="0"/>
                          <a:cs typeface="Arial" charset="0"/>
                        </a:rPr>
                        <a:t>Göleti</a:t>
                      </a: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4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6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8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3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789689">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Açıklama : Sayılacak</a:t>
                      </a:r>
                    </a:p>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84409">
                <a:tc rowSpan="2"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FAALİYETLER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hMerge="1">
                  <a:txBody>
                    <a:bodyPr/>
                    <a:lstStyle/>
                    <a:p>
                      <a:endParaRPr lang="tr-TR"/>
                    </a:p>
                  </a:txBody>
                  <a:tcPr/>
                </a:tc>
                <a:tc rowSpan="2" hMerge="1">
                  <a:txBody>
                    <a:bodyPr/>
                    <a:lstStyle/>
                    <a:p>
                      <a:endParaRPr lang="tr-TR"/>
                    </a:p>
                  </a:txBody>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88773">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Bütçe</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Bütçe Dışı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Toplam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r>
              <a:tr h="53399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1.4.1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HİS. </a:t>
                      </a:r>
                      <a:r>
                        <a:rPr kumimoji="0" lang="tr-TR" sz="1000" b="0" i="0" u="none" strike="noStrike" cap="none" normalizeH="0" baseline="0" dirty="0" err="1" smtClean="0">
                          <a:ln>
                            <a:noFill/>
                          </a:ln>
                          <a:solidFill>
                            <a:srgbClr val="000000"/>
                          </a:solidFill>
                          <a:effectLst/>
                          <a:latin typeface="Calibri" pitchFamily="34" charset="0"/>
                          <a:cs typeface="Arial" charset="0"/>
                        </a:rPr>
                        <a:t>Göleti</a:t>
                      </a:r>
                      <a:r>
                        <a:rPr kumimoji="0" lang="tr-TR" sz="1000" b="0" i="0" u="none" strike="noStrike" cap="none" normalizeH="0" baseline="0" dirty="0" smtClean="0">
                          <a:ln>
                            <a:noFill/>
                          </a:ln>
                          <a:solidFill>
                            <a:srgbClr val="000000"/>
                          </a:solidFill>
                          <a:effectLst/>
                          <a:latin typeface="Calibri" pitchFamily="34" charset="0"/>
                          <a:cs typeface="Arial" charset="0"/>
                        </a:rPr>
                        <a:t> Bakım Onarım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69.000,00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69.000,00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720114">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GENEL TOPLAM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69.000,00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69.000,00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
        <p:nvSpPr>
          <p:cNvPr id="5" name="Slayt Numarası Yer Tutucusu 4"/>
          <p:cNvSpPr>
            <a:spLocks noGrp="1"/>
          </p:cNvSpPr>
          <p:nvPr>
            <p:ph type="sldNum" sz="quarter" idx="12"/>
          </p:nvPr>
        </p:nvSpPr>
        <p:spPr/>
        <p:txBody>
          <a:bodyPr/>
          <a:lstStyle/>
          <a:p>
            <a:pPr>
              <a:defRPr/>
            </a:pPr>
            <a:fld id="{81E2562D-BA56-425D-8137-F69E6ABD3292}" type="slidenum">
              <a:rPr lang="tr-TR"/>
              <a:pPr>
                <a:defRPr/>
              </a:pPr>
              <a:t>31</a:t>
            </a:fld>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5BC97C9-266F-4E3A-8BD6-0A8809FF65BF}" type="slidenum">
              <a:rPr lang="tr-TR" smtClean="0"/>
              <a:pPr>
                <a:defRPr/>
              </a:pPr>
              <a:t>32</a:t>
            </a:fld>
            <a:endParaRPr lang="tr-TR"/>
          </a:p>
        </p:txBody>
      </p:sp>
      <p:pic>
        <p:nvPicPr>
          <p:cNvPr id="5" name="Resim 5"/>
          <p:cNvPicPr>
            <a:picLocks noChangeAspect="1"/>
          </p:cNvPicPr>
          <p:nvPr/>
        </p:nvPicPr>
        <p:blipFill>
          <a:blip r:embed="rId2"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sp>
        <p:nvSpPr>
          <p:cNvPr id="6" name="Metin kutusu 2"/>
          <p:cNvSpPr txBox="1"/>
          <p:nvPr/>
        </p:nvSpPr>
        <p:spPr>
          <a:xfrm>
            <a:off x="928688" y="498475"/>
            <a:ext cx="5786460" cy="246063"/>
          </a:xfrm>
          <a:prstGeom prst="rect">
            <a:avLst/>
          </a:prstGeom>
          <a:solidFill>
            <a:schemeClr val="accent1">
              <a:lumMod val="75000"/>
            </a:schemeClr>
          </a:solidFill>
        </p:spPr>
        <p:txBody>
          <a:bodyPr wrap="square"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7" name="Metin kutusu 3"/>
          <p:cNvSpPr txBox="1"/>
          <p:nvPr/>
        </p:nvSpPr>
        <p:spPr>
          <a:xfrm>
            <a:off x="928688" y="8532813"/>
            <a:ext cx="5786437"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graphicFrame>
        <p:nvGraphicFramePr>
          <p:cNvPr id="8" name="Tablo 1"/>
          <p:cNvGraphicFramePr>
            <a:graphicFrameLocks noGrp="1"/>
          </p:cNvGraphicFramePr>
          <p:nvPr/>
        </p:nvGraphicFramePr>
        <p:xfrm>
          <a:off x="942975" y="890562"/>
          <a:ext cx="5715000" cy="7510514"/>
        </p:xfrm>
        <a:graphic>
          <a:graphicData uri="http://schemas.openxmlformats.org/drawingml/2006/table">
            <a:tbl>
              <a:tblPr/>
              <a:tblGrid>
                <a:gridCol w="528638"/>
                <a:gridCol w="817562"/>
                <a:gridCol w="893763"/>
                <a:gridCol w="630237"/>
                <a:gridCol w="603250"/>
                <a:gridCol w="107950"/>
                <a:gridCol w="711200"/>
                <a:gridCol w="242888"/>
                <a:gridCol w="468312"/>
                <a:gridCol w="711200"/>
              </a:tblGrid>
              <a:tr h="531047">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İDARENİN ADI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EDİRNE İL ÖZEL İDARESİ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60858">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AMAÇ-1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Kırsal Alanda Fiziki Altyapının Geliştirilmesi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03004">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HEDEF-1.5</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Plan döneminde Mevcut Doğal Arıtma Tesislerinin Bakım ve Onarımları Yapılacaktır.  </a:t>
                      </a:r>
                    </a:p>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03004">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PERFORMANS HEDEFİ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2023 Yılında 19 Doğal Arıtma Tesisinin Bakım ve Onarımları Yapılacaktır.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025004">
                <a:tc gridSpan="10">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Açıklamalar :</a:t>
                      </a:r>
                      <a:r>
                        <a:rPr kumimoji="0" lang="tr-TR" sz="1000" b="0" i="0" u="none" strike="noStrike" cap="none" normalizeH="0" baseline="0" dirty="0" smtClean="0">
                          <a:ln>
                            <a:noFill/>
                          </a:ln>
                          <a:solidFill>
                            <a:srgbClr val="000000"/>
                          </a:solidFill>
                          <a:effectLst/>
                          <a:latin typeface="Calibri" pitchFamily="34" charset="0"/>
                          <a:cs typeface="Arial" charset="0"/>
                        </a:rPr>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2023 Yılında Mevcut Doğal Arıtma Tesislerinin Bakım ve Onarımları Yapılacaktır. </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38324">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PERFORMANS GÖSTERGELERİ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2208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1.5.1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Bakım ve Onarımları Yapılacak Doğal Arıtmalar.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19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19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765381">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Açıklama : Sayılacak</a:t>
                      </a:r>
                    </a:p>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2576">
                <a:tc rowSpan="2"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FAALİYETLER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hMerge="1">
                  <a:txBody>
                    <a:bodyPr/>
                    <a:lstStyle/>
                    <a:p>
                      <a:endParaRPr lang="tr-TR"/>
                    </a:p>
                  </a:txBody>
                  <a:tcPr/>
                </a:tc>
                <a:tc rowSpan="2" hMerge="1">
                  <a:txBody>
                    <a:bodyPr/>
                    <a:lstStyle/>
                    <a:p>
                      <a:endParaRPr lang="tr-TR"/>
                    </a:p>
                  </a:txBody>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73727">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Bütçe</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Bütçe Dışı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Toplam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r>
              <a:tr h="51755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1.5.1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Doğal Arıtma Tesislerinin Bakım ve Onarımları.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230.000,00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230.000,00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697947">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GENEL TOPLAM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230.000,00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230.000,00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5BC97C9-266F-4E3A-8BD6-0A8809FF65BF}" type="slidenum">
              <a:rPr lang="tr-TR" smtClean="0"/>
              <a:pPr>
                <a:defRPr/>
              </a:pPr>
              <a:t>33</a:t>
            </a:fld>
            <a:endParaRPr lang="tr-TR"/>
          </a:p>
        </p:txBody>
      </p:sp>
      <p:pic>
        <p:nvPicPr>
          <p:cNvPr id="5" name="Resim 5"/>
          <p:cNvPicPr>
            <a:picLocks noChangeAspect="1"/>
          </p:cNvPicPr>
          <p:nvPr/>
        </p:nvPicPr>
        <p:blipFill>
          <a:blip r:embed="rId2" cstate="print">
            <a:extLst>
              <a:ext uri="{28A0092B-C50C-407E-A947-70E740481C1C}"/>
            </a:extLst>
          </a:blip>
          <a:stretch>
            <a:fillRect/>
          </a:stretch>
        </p:blipFill>
        <p:spPr>
          <a:xfrm>
            <a:off x="6281757" y="36544"/>
            <a:ext cx="543316" cy="453965"/>
          </a:xfrm>
          <a:prstGeom prst="rect">
            <a:avLst/>
          </a:prstGeom>
          <a:effectLst>
            <a:glow>
              <a:schemeClr val="accent1">
                <a:alpha val="0"/>
              </a:schemeClr>
            </a:glow>
          </a:effectLst>
        </p:spPr>
      </p:pic>
      <p:sp>
        <p:nvSpPr>
          <p:cNvPr id="6" name="Metin kutusu 2"/>
          <p:cNvSpPr txBox="1"/>
          <p:nvPr/>
        </p:nvSpPr>
        <p:spPr>
          <a:xfrm>
            <a:off x="938213" y="517525"/>
            <a:ext cx="5786460" cy="246063"/>
          </a:xfrm>
          <a:prstGeom prst="rect">
            <a:avLst/>
          </a:prstGeom>
          <a:solidFill>
            <a:schemeClr val="accent1">
              <a:lumMod val="75000"/>
            </a:schemeClr>
          </a:solidFill>
        </p:spPr>
        <p:txBody>
          <a:bodyPr wrap="square"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7" name="Metin kutusu 3"/>
          <p:cNvSpPr txBox="1"/>
          <p:nvPr/>
        </p:nvSpPr>
        <p:spPr>
          <a:xfrm>
            <a:off x="900113" y="8532813"/>
            <a:ext cx="5786437"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graphicFrame>
        <p:nvGraphicFramePr>
          <p:cNvPr id="8" name="Tablo 1"/>
          <p:cNvGraphicFramePr>
            <a:graphicFrameLocks noGrp="1"/>
          </p:cNvGraphicFramePr>
          <p:nvPr/>
        </p:nvGraphicFramePr>
        <p:xfrm>
          <a:off x="942975" y="890562"/>
          <a:ext cx="5715000" cy="7510514"/>
        </p:xfrm>
        <a:graphic>
          <a:graphicData uri="http://schemas.openxmlformats.org/drawingml/2006/table">
            <a:tbl>
              <a:tblPr/>
              <a:tblGrid>
                <a:gridCol w="528638"/>
                <a:gridCol w="817562"/>
                <a:gridCol w="893763"/>
                <a:gridCol w="630237"/>
                <a:gridCol w="603250"/>
                <a:gridCol w="107950"/>
                <a:gridCol w="711200"/>
                <a:gridCol w="242888"/>
                <a:gridCol w="468312"/>
                <a:gridCol w="711200"/>
              </a:tblGrid>
              <a:tr h="531047">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İDARENİN ADI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EDİRNE İL ÖZEL İDARESİ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60858">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AMAÇ-1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Kırsal Alanda Tarımsal Sulamanın Geliştirilmesi.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03004">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HEDEF-1.6</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Plan döneminde Tarımsal Arazi Sulama Kanalları Projesi ile Verimlilik Artırmak..  </a:t>
                      </a:r>
                    </a:p>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03004">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PERFORMANS HEDEFİ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2023 Yılında 15 adet İş Programı ile Tarımsal Arazi Sulama Kanalları Projesi Yapılacaktır.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025004">
                <a:tc gridSpan="10">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Açıklamalar :</a:t>
                      </a:r>
                      <a:r>
                        <a:rPr kumimoji="0" lang="tr-TR" sz="1000" b="0" i="0" u="none" strike="noStrike" cap="none" normalizeH="0" baseline="0" dirty="0" smtClean="0">
                          <a:ln>
                            <a:noFill/>
                          </a:ln>
                          <a:solidFill>
                            <a:srgbClr val="000000"/>
                          </a:solidFill>
                          <a:effectLst/>
                          <a:latin typeface="Calibri" pitchFamily="34" charset="0"/>
                          <a:cs typeface="Arial" charset="0"/>
                        </a:rPr>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2023 Yılında projele ile 15 köyde Basınçlı Sulama Sistemi Kurulacak, Proje sonunda 20.000.- Dönüm Arazi  Sulu Tarıma Açılacaktır.  </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38324">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PERFORMANS GÖSTERGELERİ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2208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1.6.1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Tarımsal Arazi Sulama Kanalları Projesi.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15</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765381">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Açıklama : Sayılacak</a:t>
                      </a:r>
                    </a:p>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2576">
                <a:tc rowSpan="2"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FAALİYETLER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hMerge="1">
                  <a:txBody>
                    <a:bodyPr/>
                    <a:lstStyle/>
                    <a:p>
                      <a:endParaRPr lang="tr-TR"/>
                    </a:p>
                  </a:txBody>
                  <a:tcPr/>
                </a:tc>
                <a:tc rowSpan="2" hMerge="1">
                  <a:txBody>
                    <a:bodyPr/>
                    <a:lstStyle/>
                    <a:p>
                      <a:endParaRPr lang="tr-TR"/>
                    </a:p>
                  </a:txBody>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73727">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Bütçe</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Bütçe Dışı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Toplam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r>
              <a:tr h="51755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1.6.1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Tarımsal Arazi Sulama Kanalları Projesi.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23.300.000,00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23.300.000,00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697947">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GENEL TOPLAM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23.300.000,00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23.300.000,00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5BC97C9-266F-4E3A-8BD6-0A8809FF65BF}" type="slidenum">
              <a:rPr lang="tr-TR" smtClean="0"/>
              <a:pPr>
                <a:defRPr/>
              </a:pPr>
              <a:t>34</a:t>
            </a:fld>
            <a:endParaRPr lang="tr-TR"/>
          </a:p>
        </p:txBody>
      </p:sp>
      <p:pic>
        <p:nvPicPr>
          <p:cNvPr id="5" name="Resim 5"/>
          <p:cNvPicPr>
            <a:picLocks noChangeAspect="1"/>
          </p:cNvPicPr>
          <p:nvPr/>
        </p:nvPicPr>
        <p:blipFill>
          <a:blip r:embed="rId2" cstate="print">
            <a:extLst>
              <a:ext uri="{28A0092B-C50C-407E-A947-70E740481C1C}"/>
            </a:extLst>
          </a:blip>
          <a:stretch>
            <a:fillRect/>
          </a:stretch>
        </p:blipFill>
        <p:spPr>
          <a:xfrm>
            <a:off x="6281757" y="36544"/>
            <a:ext cx="543316" cy="453965"/>
          </a:xfrm>
          <a:prstGeom prst="rect">
            <a:avLst/>
          </a:prstGeom>
          <a:effectLst>
            <a:glow>
              <a:schemeClr val="accent1">
                <a:alpha val="0"/>
              </a:schemeClr>
            </a:glow>
          </a:effectLst>
        </p:spPr>
      </p:pic>
      <p:sp>
        <p:nvSpPr>
          <p:cNvPr id="6" name="Metin kutusu 2"/>
          <p:cNvSpPr txBox="1"/>
          <p:nvPr/>
        </p:nvSpPr>
        <p:spPr>
          <a:xfrm>
            <a:off x="938213" y="517525"/>
            <a:ext cx="5786460" cy="246063"/>
          </a:xfrm>
          <a:prstGeom prst="rect">
            <a:avLst/>
          </a:prstGeom>
          <a:solidFill>
            <a:schemeClr val="accent1">
              <a:lumMod val="75000"/>
            </a:schemeClr>
          </a:solidFill>
        </p:spPr>
        <p:txBody>
          <a:bodyPr wrap="square"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7" name="Metin kutusu 3"/>
          <p:cNvSpPr txBox="1"/>
          <p:nvPr/>
        </p:nvSpPr>
        <p:spPr>
          <a:xfrm>
            <a:off x="900113" y="8532813"/>
            <a:ext cx="5786437"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graphicFrame>
        <p:nvGraphicFramePr>
          <p:cNvPr id="8" name="Tablo 1"/>
          <p:cNvGraphicFramePr>
            <a:graphicFrameLocks noGrp="1"/>
          </p:cNvGraphicFramePr>
          <p:nvPr/>
        </p:nvGraphicFramePr>
        <p:xfrm>
          <a:off x="933450" y="890562"/>
          <a:ext cx="5715000" cy="7510514"/>
        </p:xfrm>
        <a:graphic>
          <a:graphicData uri="http://schemas.openxmlformats.org/drawingml/2006/table">
            <a:tbl>
              <a:tblPr/>
              <a:tblGrid>
                <a:gridCol w="528638"/>
                <a:gridCol w="817562"/>
                <a:gridCol w="893763"/>
                <a:gridCol w="630237"/>
                <a:gridCol w="603250"/>
                <a:gridCol w="107950"/>
                <a:gridCol w="711200"/>
                <a:gridCol w="242888"/>
                <a:gridCol w="468312"/>
                <a:gridCol w="711200"/>
              </a:tblGrid>
              <a:tr h="531047">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İDARENİN ADI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EDİRNE İL ÖZEL İDARESİ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60858">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AMAÇ-1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Kırsal Alanda Tarımsal Ürünlerin Geliştirilmesi.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03004">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HEDEF-1.7</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Plan döneminde Kırsal Alanda Tarımsal Ürünlerin Geliştirilmesi Projesi ile Ürün Çeşitliliği Artırılacaktır. </a:t>
                      </a:r>
                    </a:p>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03004">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PERFORMANS HEDEFİ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2023  Yılında 1 adet İş Programı ile İlimiz Tarım Ürünleri Geliştirilmesi Projesi Yapılacaktır.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025004">
                <a:tc gridSpan="10">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Açıklamalar :</a:t>
                      </a:r>
                      <a:r>
                        <a:rPr kumimoji="0" lang="tr-TR" sz="1000" b="0" i="0" u="none" strike="noStrike" cap="none" normalizeH="0" baseline="0" dirty="0" smtClean="0">
                          <a:ln>
                            <a:noFill/>
                          </a:ln>
                          <a:solidFill>
                            <a:srgbClr val="000000"/>
                          </a:solidFill>
                          <a:effectLst/>
                          <a:latin typeface="Calibri" pitchFamily="34" charset="0"/>
                          <a:cs typeface="Arial" charset="0"/>
                        </a:rPr>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Söz Konusu Proje ile Ürün Çeşitliliği Artırılacaktır.</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38324">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PERFORMANS GÖSTERGELERİ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2208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1.7.1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Tarım Ürünleri Geliştirilmesi Projesi.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765381">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Açıklama : Sayılacak</a:t>
                      </a:r>
                    </a:p>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2576">
                <a:tc rowSpan="2"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FAALİYETLER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hMerge="1">
                  <a:txBody>
                    <a:bodyPr/>
                    <a:lstStyle/>
                    <a:p>
                      <a:endParaRPr lang="tr-TR"/>
                    </a:p>
                  </a:txBody>
                  <a:tcPr/>
                </a:tc>
                <a:tc rowSpan="2" hMerge="1">
                  <a:txBody>
                    <a:bodyPr/>
                    <a:lstStyle/>
                    <a:p>
                      <a:endParaRPr lang="tr-TR"/>
                    </a:p>
                  </a:txBody>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73727">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Bütçe</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Bütçe Dışı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Toplam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r>
              <a:tr h="51755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1.7.1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Tarım Ürünleri Geliştirilmesi Projesi.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2.500.000,00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2.500.000,00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697947">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GENEL TOPLAM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2.500.000,00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2.500.000,00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5BC97C9-266F-4E3A-8BD6-0A8809FF65BF}" type="slidenum">
              <a:rPr lang="tr-TR" smtClean="0"/>
              <a:pPr>
                <a:defRPr/>
              </a:pPr>
              <a:t>35</a:t>
            </a:fld>
            <a:endParaRPr lang="tr-TR"/>
          </a:p>
        </p:txBody>
      </p:sp>
      <p:pic>
        <p:nvPicPr>
          <p:cNvPr id="5" name="Resim 5"/>
          <p:cNvPicPr>
            <a:picLocks noChangeAspect="1"/>
          </p:cNvPicPr>
          <p:nvPr/>
        </p:nvPicPr>
        <p:blipFill>
          <a:blip r:embed="rId2" cstate="print">
            <a:extLst>
              <a:ext uri="{28A0092B-C50C-407E-A947-70E740481C1C}"/>
            </a:extLst>
          </a:blip>
          <a:stretch>
            <a:fillRect/>
          </a:stretch>
        </p:blipFill>
        <p:spPr>
          <a:xfrm>
            <a:off x="6281757" y="36544"/>
            <a:ext cx="543316" cy="453965"/>
          </a:xfrm>
          <a:prstGeom prst="rect">
            <a:avLst/>
          </a:prstGeom>
          <a:effectLst>
            <a:glow>
              <a:schemeClr val="accent1">
                <a:alpha val="0"/>
              </a:schemeClr>
            </a:glow>
          </a:effectLst>
        </p:spPr>
      </p:pic>
      <p:sp>
        <p:nvSpPr>
          <p:cNvPr id="6" name="Metin kutusu 2"/>
          <p:cNvSpPr txBox="1"/>
          <p:nvPr/>
        </p:nvSpPr>
        <p:spPr>
          <a:xfrm>
            <a:off x="938213" y="517525"/>
            <a:ext cx="5786460" cy="246063"/>
          </a:xfrm>
          <a:prstGeom prst="rect">
            <a:avLst/>
          </a:prstGeom>
          <a:solidFill>
            <a:schemeClr val="accent1">
              <a:lumMod val="75000"/>
            </a:schemeClr>
          </a:solidFill>
        </p:spPr>
        <p:txBody>
          <a:bodyPr wrap="square"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7" name="Metin kutusu 3"/>
          <p:cNvSpPr txBox="1"/>
          <p:nvPr/>
        </p:nvSpPr>
        <p:spPr>
          <a:xfrm>
            <a:off x="900113" y="8532813"/>
            <a:ext cx="5786437"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graphicFrame>
        <p:nvGraphicFramePr>
          <p:cNvPr id="8" name="Tablo 1"/>
          <p:cNvGraphicFramePr>
            <a:graphicFrameLocks noGrp="1"/>
          </p:cNvGraphicFramePr>
          <p:nvPr/>
        </p:nvGraphicFramePr>
        <p:xfrm>
          <a:off x="942975" y="900087"/>
          <a:ext cx="5715000" cy="7510514"/>
        </p:xfrm>
        <a:graphic>
          <a:graphicData uri="http://schemas.openxmlformats.org/drawingml/2006/table">
            <a:tbl>
              <a:tblPr/>
              <a:tblGrid>
                <a:gridCol w="528638"/>
                <a:gridCol w="817562"/>
                <a:gridCol w="893763"/>
                <a:gridCol w="630237"/>
                <a:gridCol w="603250"/>
                <a:gridCol w="107950"/>
                <a:gridCol w="711200"/>
                <a:gridCol w="242888"/>
                <a:gridCol w="468312"/>
                <a:gridCol w="711200"/>
              </a:tblGrid>
              <a:tr h="531047">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İDARENİN ADI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EDİRNE İL ÖZEL İDARESİ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60858">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AMAÇ-1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Kırsal Kalkınmanın Geliştirilmesi.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03004">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HEDEF-1.8</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Plan döneminde Kırsal Kalkınma Projesi Gerçekleştirilecektir. </a:t>
                      </a: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03004">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PERFORMANS HEDEFİ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2023  Yılında 1 adet İş Programı ile Kırsal  Kalkınma Projesi Yapılacaktır.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025004">
                <a:tc gridSpan="10">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Açıklamalar :</a:t>
                      </a:r>
                      <a:r>
                        <a:rPr kumimoji="0" lang="tr-TR" sz="1000" b="0" i="0" u="none" strike="noStrike" cap="none" normalizeH="0" baseline="0" dirty="0" smtClean="0">
                          <a:ln>
                            <a:noFill/>
                          </a:ln>
                          <a:solidFill>
                            <a:srgbClr val="000000"/>
                          </a:solidFill>
                          <a:effectLst/>
                          <a:latin typeface="Calibri" pitchFamily="34" charset="0"/>
                          <a:cs typeface="Arial" charset="0"/>
                        </a:rPr>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Söz Konusu Proje ile Ürün Çeşitliliği Artırılacaktır.</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38324">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PERFORMANS GÖSTERGELERİ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2208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1.8.1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Kırsal Kalkınma Projesi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765381">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Açıklama : Sayılacak</a:t>
                      </a:r>
                    </a:p>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2576">
                <a:tc rowSpan="2"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FAALİYETLER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hMerge="1">
                  <a:txBody>
                    <a:bodyPr/>
                    <a:lstStyle/>
                    <a:p>
                      <a:endParaRPr lang="tr-TR"/>
                    </a:p>
                  </a:txBody>
                  <a:tcPr/>
                </a:tc>
                <a:tc rowSpan="2" hMerge="1">
                  <a:txBody>
                    <a:bodyPr/>
                    <a:lstStyle/>
                    <a:p>
                      <a:endParaRPr lang="tr-TR"/>
                    </a:p>
                  </a:txBody>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73727">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Bütçe</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Bütçe Dışı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Toplam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tr-TR"/>
                    </a:p>
                  </a:txBody>
                  <a:tcPr/>
                </a:tc>
              </a:tr>
              <a:tr h="51755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1.8.1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Kırsal Kalkınma Projesi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2.500.000,00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2.500.000,00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697947">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GENEL TOPLAM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2.500.000,00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2.500.000,00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857250" y="498475"/>
            <a:ext cx="5857875"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857250" y="8532813"/>
            <a:ext cx="5786438"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		    </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graphicFrame>
        <p:nvGraphicFramePr>
          <p:cNvPr id="2" name="Tablo 1"/>
          <p:cNvGraphicFramePr>
            <a:graphicFrameLocks noGrp="1"/>
          </p:cNvGraphicFramePr>
          <p:nvPr/>
        </p:nvGraphicFramePr>
        <p:xfrm>
          <a:off x="928688" y="857250"/>
          <a:ext cx="5715000" cy="7572400"/>
        </p:xfrm>
        <a:graphic>
          <a:graphicData uri="http://schemas.openxmlformats.org/drawingml/2006/table">
            <a:tbl>
              <a:tblPr/>
              <a:tblGrid>
                <a:gridCol w="428625"/>
                <a:gridCol w="501650"/>
                <a:gridCol w="1082675"/>
                <a:gridCol w="773114"/>
                <a:gridCol w="500061"/>
                <a:gridCol w="285757"/>
                <a:gridCol w="774693"/>
                <a:gridCol w="296862"/>
                <a:gridCol w="387350"/>
                <a:gridCol w="684213"/>
              </a:tblGrid>
              <a:tr h="34180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İDARENİN ADI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r>
                        <a:rPr kumimoji="0" lang="tr-TR" sz="1000" b="1" i="0" u="none" strike="noStrike" cap="none" normalizeH="0" baseline="0" dirty="0" smtClean="0">
                          <a:ln>
                            <a:noFill/>
                          </a:ln>
                          <a:solidFill>
                            <a:srgbClr val="000000"/>
                          </a:solidFill>
                          <a:effectLst/>
                          <a:latin typeface="Calibri" pitchFamily="34" charset="0"/>
                          <a:cs typeface="Arial" charset="0"/>
                        </a:rPr>
                        <a:t>EDİRNE İL ÖZEL İDARESİ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41800">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4180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AMAÇ-2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İl Genelinde </a:t>
                      </a:r>
                      <a:r>
                        <a:rPr kumimoji="0" lang="tr-TR" sz="1000" b="0" i="0" u="none" strike="noStrike" cap="none" normalizeH="0" baseline="0" dirty="0" err="1" smtClean="0">
                          <a:ln>
                            <a:noFill/>
                          </a:ln>
                          <a:solidFill>
                            <a:srgbClr val="000000"/>
                          </a:solidFill>
                          <a:effectLst/>
                          <a:latin typeface="Calibri" pitchFamily="34" charset="0"/>
                          <a:cs typeface="Arial" charset="0"/>
                        </a:rPr>
                        <a:t>Sosyo</a:t>
                      </a:r>
                      <a:r>
                        <a:rPr kumimoji="0" lang="tr-TR" sz="1000" b="0" i="0" u="none" strike="noStrike" cap="none" normalizeH="0" baseline="0" dirty="0" smtClean="0">
                          <a:ln>
                            <a:noFill/>
                          </a:ln>
                          <a:solidFill>
                            <a:srgbClr val="000000"/>
                          </a:solidFill>
                          <a:effectLst/>
                          <a:latin typeface="Calibri" pitchFamily="34" charset="0"/>
                          <a:cs typeface="Arial" charset="0"/>
                        </a:rPr>
                        <a:t>-Ekonomik Altyapının Geliştirilmesi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813191">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HEDEF-2.1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Plan döneminde 5 adet ilköğretim okulu inşa edilecek, artan ödenek ile okulların bina bakım, onarım ve eğitime ilişkin sosyal projeleri gerçekleştirilecektir. </a:t>
                      </a: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30577">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PERFORMANS HEDEFİ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2023 Yılında Yapımı devam eden ilköğretim okullarının finansmanına destek sağlanacak, ihtiyaç duyulan okulların onarımı gerçekleştirilecektir.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20857">
                <a:tc gridSpan="10">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Açıklamalar  :</a:t>
                      </a:r>
                      <a:br>
                        <a:rPr kumimoji="0" lang="tr-TR" sz="1000" b="0" i="0" u="none" strike="noStrike" cap="none" normalizeH="0" baseline="0" dirty="0" smtClean="0">
                          <a:ln>
                            <a:noFill/>
                          </a:ln>
                          <a:solidFill>
                            <a:schemeClr val="tx1"/>
                          </a:solidFill>
                          <a:effectLst/>
                          <a:latin typeface="Calibri" pitchFamily="34" charset="0"/>
                          <a:cs typeface="Arial" charset="0"/>
                        </a:rPr>
                      </a:br>
                      <a:r>
                        <a:rPr kumimoji="0" lang="tr-TR" sz="1000" b="0" i="0" u="none" strike="noStrike" cap="none" normalizeH="0" baseline="0" dirty="0" smtClean="0">
                          <a:ln>
                            <a:noFill/>
                          </a:ln>
                          <a:solidFill>
                            <a:schemeClr val="tx1"/>
                          </a:solidFill>
                          <a:effectLst/>
                          <a:latin typeface="Calibri" pitchFamily="34" charset="0"/>
                          <a:cs typeface="Arial" charset="0"/>
                        </a:rPr>
                        <a:t>                   2023  Yılında  Yapımı  devam  eden  ilköğretim  okullarının  finansmanına  destek  sağlanacak, ihtiyaç duyulan okulların onarımı gerçekleştirilecektir.</a:t>
                      </a:r>
                    </a:p>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Arial" charset="0"/>
                      </a:endParaRP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41800">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Calibri" pitchFamily="34" charset="0"/>
                          <a:cs typeface="Arial" charset="0"/>
                        </a:rPr>
                        <a:t>PERFORMANS GÖSTERGELERİ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Calibri" pitchFamily="34" charset="0"/>
                          <a:cs typeface="Arial" charset="0"/>
                        </a:rPr>
                        <a:t>2020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Calibri" pitchFamily="34" charset="0"/>
                          <a:cs typeface="Arial" charset="0"/>
                        </a:rPr>
                        <a:t>2021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Calibri" pitchFamily="34" charset="0"/>
                          <a:cs typeface="Arial" charset="0"/>
                        </a:rPr>
                        <a:t>2022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Calibri" pitchFamily="34" charset="0"/>
                          <a:cs typeface="Arial" charset="0"/>
                        </a:rPr>
                        <a:t>2023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Calibri" pitchFamily="34" charset="0"/>
                          <a:cs typeface="Arial" charset="0"/>
                        </a:rPr>
                        <a:t>2024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39039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2.1.1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Yeni Yapılan Okul Sayısı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1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1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1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1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474632">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Açıklama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Y eni yapılacak okul sayısı </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4266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2.1.1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cs typeface="Arial" charset="0"/>
                        </a:rPr>
                        <a:t>Okul Bina Bakım ve Onarımı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25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25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algn="ctr"/>
                      <a:r>
                        <a:rPr lang="tr-TR" sz="1000" dirty="0" smtClean="0"/>
                        <a:t>20 Adet</a:t>
                      </a:r>
                      <a:endParaRPr lang="tr-TR" sz="1000" dirty="0"/>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20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785000">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Açıklama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Bakım ve onarımı yapılacak okul sayısı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a:r>
                      <a:br>
                        <a:rPr kumimoji="0" lang="tr-TR" sz="1000" b="0" i="0" u="none" strike="noStrike" cap="none" normalizeH="0" baseline="0" dirty="0" smtClean="0">
                          <a:ln>
                            <a:noFill/>
                          </a:ln>
                          <a:solidFill>
                            <a:srgbClr val="000000"/>
                          </a:solidFill>
                          <a:effectLst/>
                          <a:latin typeface="Calibri" pitchFamily="34" charset="0"/>
                          <a:cs typeface="Arial" charset="0"/>
                        </a:rPr>
                      </a:b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41800">
                <a:tc rowSpan="2"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FAALİYETLER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rowSpan="2" hMerge="1">
                  <a:txBody>
                    <a:bodyPr/>
                    <a:lstStyle/>
                    <a:p>
                      <a:endParaRPr lang="tr-TR"/>
                    </a:p>
                  </a:txBody>
                  <a:tcPr/>
                </a:tc>
                <a:tc rowSpan="2" hMerge="1">
                  <a:txBody>
                    <a:bodyPr/>
                    <a:lstStyle/>
                    <a:p>
                      <a:endParaRPr lang="tr-TR"/>
                    </a:p>
                  </a:txBody>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41800">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Bütçe Dışı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Toplam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38067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2.1.1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Yeni Okul İnşaatı Yapımı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30.000.000,00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30.000.000,00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3418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2.1.2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Bakım ve Onarım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Calibri" pitchFamily="34" charset="0"/>
                          <a:cs typeface="Arial" charset="0"/>
                        </a:rPr>
                        <a:t>449.458,00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25.000.000,00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25.449.458,00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341800">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GENEL TOPLAM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449.458,00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55.000.000,00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55.449.458,00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
        <p:nvSpPr>
          <p:cNvPr id="5" name="Slayt Numarası Yer Tutucusu 4"/>
          <p:cNvSpPr>
            <a:spLocks noGrp="1"/>
          </p:cNvSpPr>
          <p:nvPr>
            <p:ph type="sldNum" sz="quarter" idx="12"/>
          </p:nvPr>
        </p:nvSpPr>
        <p:spPr/>
        <p:txBody>
          <a:bodyPr/>
          <a:lstStyle/>
          <a:p>
            <a:pPr>
              <a:defRPr/>
            </a:pPr>
            <a:fld id="{DC5266B0-ECAA-46B3-A6A1-9AD9A5BC2E36}" type="slidenum">
              <a:rPr lang="tr-TR"/>
              <a:pPr>
                <a:defRPr/>
              </a:pPr>
              <a:t>36</a:t>
            </a:fld>
            <a:endParaRPr 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857250" y="498475"/>
            <a:ext cx="5857875"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857250" y="8532813"/>
            <a:ext cx="5786438"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		    </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15082" y="13583"/>
            <a:ext cx="543316" cy="453965"/>
          </a:xfrm>
          <a:prstGeom prst="rect">
            <a:avLst/>
          </a:prstGeom>
          <a:effectLst>
            <a:glow>
              <a:schemeClr val="accent1">
                <a:alpha val="0"/>
              </a:schemeClr>
            </a:glow>
          </a:effectLst>
        </p:spPr>
      </p:pic>
      <p:graphicFrame>
        <p:nvGraphicFramePr>
          <p:cNvPr id="2" name="Tablo 1"/>
          <p:cNvGraphicFramePr>
            <a:graphicFrameLocks noGrp="1"/>
          </p:cNvGraphicFramePr>
          <p:nvPr/>
        </p:nvGraphicFramePr>
        <p:xfrm>
          <a:off x="928688" y="857250"/>
          <a:ext cx="5715000" cy="7572404"/>
        </p:xfrm>
        <a:graphic>
          <a:graphicData uri="http://schemas.openxmlformats.org/drawingml/2006/table">
            <a:tbl>
              <a:tblPr/>
              <a:tblGrid>
                <a:gridCol w="428625"/>
                <a:gridCol w="501650"/>
                <a:gridCol w="1082675"/>
                <a:gridCol w="773114"/>
                <a:gridCol w="500061"/>
                <a:gridCol w="285757"/>
                <a:gridCol w="774693"/>
                <a:gridCol w="296862"/>
                <a:gridCol w="387350"/>
                <a:gridCol w="684213"/>
              </a:tblGrid>
              <a:tr h="387003">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İDARENİN ADI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r>
                        <a:rPr kumimoji="0" lang="tr-TR" sz="1000" b="1" i="0" u="none" strike="noStrike" cap="none" normalizeH="0" baseline="0" dirty="0" smtClean="0">
                          <a:ln>
                            <a:noFill/>
                          </a:ln>
                          <a:solidFill>
                            <a:srgbClr val="000000"/>
                          </a:solidFill>
                          <a:effectLst/>
                          <a:latin typeface="Calibri" pitchFamily="34" charset="0"/>
                          <a:cs typeface="Arial" charset="0"/>
                        </a:rPr>
                        <a:t>EDİRNE İL ÖZEL İDARESİ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87003">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87003">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AMAÇ-2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İl Genelinde </a:t>
                      </a:r>
                      <a:r>
                        <a:rPr kumimoji="0" lang="tr-TR" sz="1000" b="0" i="0" u="none" strike="noStrike" cap="none" normalizeH="0" baseline="0" dirty="0" err="1" smtClean="0">
                          <a:ln>
                            <a:noFill/>
                          </a:ln>
                          <a:solidFill>
                            <a:srgbClr val="000000"/>
                          </a:solidFill>
                          <a:effectLst/>
                          <a:latin typeface="Calibri" pitchFamily="34" charset="0"/>
                          <a:cs typeface="Arial" charset="0"/>
                        </a:rPr>
                        <a:t>Sosyo</a:t>
                      </a:r>
                      <a:r>
                        <a:rPr kumimoji="0" lang="tr-TR" sz="1000" b="0" i="0" u="none" strike="noStrike" cap="none" normalizeH="0" baseline="0" dirty="0" smtClean="0">
                          <a:ln>
                            <a:noFill/>
                          </a:ln>
                          <a:solidFill>
                            <a:srgbClr val="000000"/>
                          </a:solidFill>
                          <a:effectLst/>
                          <a:latin typeface="Calibri" pitchFamily="34" charset="0"/>
                          <a:cs typeface="Arial" charset="0"/>
                        </a:rPr>
                        <a:t>-Ekonomik Altyapının Geliştirilmesi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920734">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HEDEF-2.2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İlimizdeki kültürel varlıkların bakım ve onarımı plan döneminde her yıl artırılarak yapılacaktır. </a:t>
                      </a: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827194">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PERFORMANS HEDEFİ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2023 Yılında kültürel varlıklarının bakım ve onarımları yapılacaktır.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816190">
                <a:tc gridSpan="10">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Açıklamalar :</a:t>
                      </a:r>
                      <a:br>
                        <a:rPr kumimoji="0" lang="tr-TR" sz="1000" b="0" i="0" u="none" strike="noStrike" cap="none" normalizeH="0" baseline="0" dirty="0" smtClean="0">
                          <a:ln>
                            <a:noFill/>
                          </a:ln>
                          <a:solidFill>
                            <a:schemeClr val="tx1"/>
                          </a:solidFill>
                          <a:effectLst/>
                          <a:latin typeface="Calibri" pitchFamily="34" charset="0"/>
                          <a:cs typeface="Arial" charset="0"/>
                        </a:rPr>
                      </a:br>
                      <a:r>
                        <a:rPr kumimoji="0" lang="tr-TR" sz="1000" b="0" i="0" u="none" strike="noStrike" cap="none" normalizeH="0" baseline="0" dirty="0" smtClean="0">
                          <a:ln>
                            <a:noFill/>
                          </a:ln>
                          <a:solidFill>
                            <a:schemeClr val="tx1"/>
                          </a:solidFill>
                          <a:effectLst/>
                          <a:latin typeface="Calibri" pitchFamily="34" charset="0"/>
                          <a:cs typeface="Arial" charset="0"/>
                        </a:rPr>
                        <a:t>                   2023 Yılında kültürel  varlıkların bakım onarım çalışmalarına devam edilecektir. </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87003">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PERFORMANS GÖSTERGELERİ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44202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K.V.Bakım Onarım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1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cap="none" normalizeH="0" baseline="0" dirty="0" smtClean="0">
                          <a:ln>
                            <a:noFill/>
                          </a:ln>
                          <a:solidFill>
                            <a:schemeClr val="tx1"/>
                          </a:solidFill>
                          <a:effectLst/>
                          <a:latin typeface="Calibri" pitchFamily="34" charset="0"/>
                          <a:cs typeface="Arial" charset="0"/>
                        </a:rPr>
                        <a:t>1 Adet</a:t>
                      </a:r>
                      <a:endParaRPr lang="tr-TR" dirty="0"/>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1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537402">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r>
                      <a:br>
                        <a:rPr kumimoji="0" lang="tr-TR" sz="1000" b="0" i="0" u="none" strike="noStrike" cap="none" normalizeH="0" baseline="0" dirty="0" smtClean="0">
                          <a:ln>
                            <a:noFill/>
                          </a:ln>
                          <a:solidFill>
                            <a:srgbClr val="000000"/>
                          </a:solidFill>
                          <a:effectLst/>
                          <a:latin typeface="Calibri" pitchFamily="34" charset="0"/>
                          <a:cs typeface="Arial" charset="0"/>
                        </a:rPr>
                      </a:b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888815">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Açıklama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Bakım ve onarımı yapılacak K.V. sayısı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a:r>
                      <a:br>
                        <a:rPr kumimoji="0" lang="tr-TR" sz="1000" b="0" i="0" u="none" strike="noStrike" cap="none" normalizeH="0" baseline="0" dirty="0" smtClean="0">
                          <a:ln>
                            <a:noFill/>
                          </a:ln>
                          <a:solidFill>
                            <a:srgbClr val="000000"/>
                          </a:solidFill>
                          <a:effectLst/>
                          <a:latin typeface="Calibri" pitchFamily="34" charset="0"/>
                          <a:cs typeface="Arial" charset="0"/>
                        </a:rPr>
                      </a:b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87003">
                <a:tc rowSpan="2"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FAALİYETLER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rowSpan="2" hMerge="1">
                  <a:txBody>
                    <a:bodyPr/>
                    <a:lstStyle/>
                    <a:p>
                      <a:endParaRPr lang="tr-TR"/>
                    </a:p>
                  </a:txBody>
                  <a:tcPr/>
                </a:tc>
                <a:tc rowSpan="2" hMerge="1">
                  <a:txBody>
                    <a:bodyPr/>
                    <a:lstStyle/>
                    <a:p>
                      <a:endParaRPr lang="tr-TR"/>
                    </a:p>
                  </a:txBody>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87003">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Bütçe</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Bütçe Dışı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Toplam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43102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K.V.Bakım Onarımı.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387003">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GENEL TOPLAM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
        <p:nvSpPr>
          <p:cNvPr id="5" name="Slayt Numarası Yer Tutucusu 4"/>
          <p:cNvSpPr>
            <a:spLocks noGrp="1"/>
          </p:cNvSpPr>
          <p:nvPr>
            <p:ph type="sldNum" sz="quarter" idx="12"/>
          </p:nvPr>
        </p:nvSpPr>
        <p:spPr/>
        <p:txBody>
          <a:bodyPr/>
          <a:lstStyle/>
          <a:p>
            <a:pPr>
              <a:defRPr/>
            </a:pPr>
            <a:fld id="{DC5266B0-ECAA-46B3-A6A1-9AD9A5BC2E36}" type="slidenum">
              <a:rPr lang="tr-TR"/>
              <a:pPr>
                <a:defRPr/>
              </a:pPr>
              <a:t>37</a:t>
            </a:fld>
            <a:endParaRPr lang="tr-T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857250" y="498475"/>
            <a:ext cx="5857875"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857250" y="8532813"/>
            <a:ext cx="5857898" cy="276225"/>
          </a:xfrm>
          <a:prstGeom prst="rect">
            <a:avLst/>
          </a:prstGeom>
          <a:solidFill>
            <a:srgbClr val="30B2C0"/>
          </a:solidFill>
        </p:spPr>
        <p:txBody>
          <a:bodyPr wrap="square"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		    </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15082" y="13583"/>
            <a:ext cx="543316" cy="453965"/>
          </a:xfrm>
          <a:prstGeom prst="rect">
            <a:avLst/>
          </a:prstGeom>
          <a:effectLst>
            <a:glow>
              <a:schemeClr val="accent1">
                <a:alpha val="0"/>
              </a:schemeClr>
            </a:glow>
          </a:effectLst>
        </p:spPr>
      </p:pic>
      <p:graphicFrame>
        <p:nvGraphicFramePr>
          <p:cNvPr id="2" name="Tablo 1"/>
          <p:cNvGraphicFramePr>
            <a:graphicFrameLocks noGrp="1"/>
          </p:cNvGraphicFramePr>
          <p:nvPr/>
        </p:nvGraphicFramePr>
        <p:xfrm>
          <a:off x="928688" y="857250"/>
          <a:ext cx="5715000" cy="7572399"/>
        </p:xfrm>
        <a:graphic>
          <a:graphicData uri="http://schemas.openxmlformats.org/drawingml/2006/table">
            <a:tbl>
              <a:tblPr/>
              <a:tblGrid>
                <a:gridCol w="428625"/>
                <a:gridCol w="501650"/>
                <a:gridCol w="1082675"/>
                <a:gridCol w="773114"/>
                <a:gridCol w="500061"/>
                <a:gridCol w="285757"/>
                <a:gridCol w="774693"/>
                <a:gridCol w="296862"/>
                <a:gridCol w="387350"/>
                <a:gridCol w="684213"/>
              </a:tblGrid>
              <a:tr h="425048">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İDARENİN ADI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r>
                        <a:rPr kumimoji="0" lang="tr-TR" sz="1000" b="1" i="0" u="none" strike="noStrike" cap="none" normalizeH="0" baseline="0" dirty="0" smtClean="0">
                          <a:ln>
                            <a:noFill/>
                          </a:ln>
                          <a:solidFill>
                            <a:srgbClr val="000000"/>
                          </a:solidFill>
                          <a:effectLst/>
                          <a:latin typeface="Calibri" pitchFamily="34" charset="0"/>
                          <a:cs typeface="Arial" charset="0"/>
                        </a:rPr>
                        <a:t>EDİRNE İL ÖZEL İDARESİ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25048">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25048">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AMAÇ-2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İl Genelinde </a:t>
                      </a:r>
                      <a:r>
                        <a:rPr kumimoji="0" lang="tr-TR" sz="1000" b="0" i="0" u="none" strike="noStrike" cap="none" normalizeH="0" baseline="0" dirty="0" err="1" smtClean="0">
                          <a:ln>
                            <a:noFill/>
                          </a:ln>
                          <a:solidFill>
                            <a:srgbClr val="000000"/>
                          </a:solidFill>
                          <a:effectLst/>
                          <a:latin typeface="Calibri" pitchFamily="34" charset="0"/>
                          <a:cs typeface="Arial" charset="0"/>
                        </a:rPr>
                        <a:t>Sosyo</a:t>
                      </a:r>
                      <a:r>
                        <a:rPr kumimoji="0" lang="tr-TR" sz="1000" b="0" i="0" u="none" strike="noStrike" cap="none" normalizeH="0" baseline="0" dirty="0" smtClean="0">
                          <a:ln>
                            <a:noFill/>
                          </a:ln>
                          <a:solidFill>
                            <a:srgbClr val="000000"/>
                          </a:solidFill>
                          <a:effectLst/>
                          <a:latin typeface="Calibri" pitchFamily="34" charset="0"/>
                          <a:cs typeface="Arial" charset="0"/>
                        </a:rPr>
                        <a:t>-Ekonomik Altyapının Geliştirilmesi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01125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HEDEF-2.3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İlimizin etkin düzeyde tanıtımına yönelik kültürel, sportif, sanatsal, bilimsel aktiviteler (toplantı, fuar, organizasyon, forum, gezi, konferans, panel, </a:t>
                      </a:r>
                      <a:r>
                        <a:rPr kumimoji="0" lang="tr-TR" sz="1000" b="0" i="0" u="none" strike="noStrike" cap="none" normalizeH="0" baseline="0" dirty="0" err="1" smtClean="0">
                          <a:ln>
                            <a:noFill/>
                          </a:ln>
                          <a:solidFill>
                            <a:schemeClr val="tx1"/>
                          </a:solidFill>
                          <a:effectLst/>
                          <a:latin typeface="Calibri" pitchFamily="34" charset="0"/>
                          <a:cs typeface="Arial" charset="0"/>
                        </a:rPr>
                        <a:t>çalıştay</a:t>
                      </a:r>
                      <a:r>
                        <a:rPr kumimoji="0" lang="tr-TR" sz="1000" b="0" i="0" u="none" strike="noStrike" cap="none" normalizeH="0" baseline="0" dirty="0" smtClean="0">
                          <a:ln>
                            <a:noFill/>
                          </a:ln>
                          <a:solidFill>
                            <a:schemeClr val="tx1"/>
                          </a:solidFill>
                          <a:effectLst/>
                          <a:latin typeface="Calibri" pitchFamily="34" charset="0"/>
                          <a:cs typeface="Arial" charset="0"/>
                        </a:rPr>
                        <a:t> vb.) plan döneminde her yıl artırılarak yapılacaktır.</a:t>
                      </a: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23486">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PERFORMANS HEDEFİ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2023 Yılında tanıtıma yönelik faaliyetler yapılacaktır.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07054">
                <a:tc gridSpan="10">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Açıklamalar :</a:t>
                      </a:r>
                      <a:br>
                        <a:rPr kumimoji="0" lang="tr-TR" sz="1000" b="0" i="0" u="none" strike="noStrike" cap="none" normalizeH="0" baseline="0" dirty="0" smtClean="0">
                          <a:ln>
                            <a:noFill/>
                          </a:ln>
                          <a:solidFill>
                            <a:schemeClr val="tx1"/>
                          </a:solidFill>
                          <a:effectLst/>
                          <a:latin typeface="Calibri" pitchFamily="34" charset="0"/>
                          <a:cs typeface="Arial" charset="0"/>
                        </a:rPr>
                      </a:br>
                      <a:r>
                        <a:rPr kumimoji="0" lang="tr-TR" sz="1000" b="0" i="0" u="none" strike="noStrike" cap="none" normalizeH="0" baseline="0" dirty="0" smtClean="0">
                          <a:ln>
                            <a:noFill/>
                          </a:ln>
                          <a:solidFill>
                            <a:schemeClr val="tx1"/>
                          </a:solidFill>
                          <a:effectLst/>
                          <a:latin typeface="Calibri" pitchFamily="34" charset="0"/>
                          <a:cs typeface="Arial" charset="0"/>
                        </a:rPr>
                        <a:t>                   2023 Yılında tanıtıma yönelik faaliyetler yapılacaktır.</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25048">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PERFORMANS GÖSTERGELERİ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48548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2.3.1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Tanıtım Faaliyetleri.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5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algn="ctr"/>
                      <a:r>
                        <a:rPr lang="tr-TR" sz="1000" dirty="0" smtClean="0"/>
                        <a:t>5 Adet </a:t>
                      </a:r>
                      <a:endParaRPr lang="tr-TR" sz="1000" dirty="0"/>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5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320206">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r>
                      <a:br>
                        <a:rPr kumimoji="0" lang="tr-TR" sz="1000" b="0" i="0" u="none" strike="noStrike" cap="none" normalizeH="0" baseline="0" dirty="0" smtClean="0">
                          <a:ln>
                            <a:noFill/>
                          </a:ln>
                          <a:solidFill>
                            <a:srgbClr val="000000"/>
                          </a:solidFill>
                          <a:effectLst/>
                          <a:latin typeface="Calibri" pitchFamily="34" charset="0"/>
                          <a:cs typeface="Arial" charset="0"/>
                        </a:rPr>
                      </a:b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976192">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Açıklama :</a:t>
                      </a:r>
                      <a:br>
                        <a:rPr kumimoji="0" lang="tr-TR" sz="1000" b="0" i="0" u="none" strike="noStrike" cap="none" normalizeH="0" baseline="0" dirty="0" smtClean="0">
                          <a:ln>
                            <a:noFill/>
                          </a:ln>
                          <a:solidFill>
                            <a:srgbClr val="000000"/>
                          </a:solidFill>
                          <a:effectLst/>
                          <a:latin typeface="Calibri" pitchFamily="34" charset="0"/>
                          <a:cs typeface="Arial" charset="0"/>
                        </a:rPr>
                      </a:b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Tanıtım Faaliyetleri. (Toplantı, Fuar, Organizasyon,Forum Gezi, Konferans, Panel. </a:t>
                      </a:r>
                      <a:r>
                        <a:rPr kumimoji="0" lang="tr-TR" sz="1000" b="0" i="0" u="none" strike="noStrike" cap="none" normalizeH="0" baseline="0" dirty="0" err="1" smtClean="0">
                          <a:ln>
                            <a:noFill/>
                          </a:ln>
                          <a:solidFill>
                            <a:srgbClr val="000000"/>
                          </a:solidFill>
                          <a:effectLst/>
                          <a:latin typeface="Calibri" pitchFamily="34" charset="0"/>
                          <a:cs typeface="Arial" charset="0"/>
                        </a:rPr>
                        <a:t>Çalıştay</a:t>
                      </a:r>
                      <a:r>
                        <a:rPr kumimoji="0" lang="tr-TR" sz="1000" b="0" i="0" u="none" strike="noStrike" cap="none" normalizeH="0" baseline="0" dirty="0" smtClean="0">
                          <a:ln>
                            <a:noFill/>
                          </a:ln>
                          <a:solidFill>
                            <a:srgbClr val="000000"/>
                          </a:solidFill>
                          <a:effectLst/>
                          <a:latin typeface="Calibri" pitchFamily="34" charset="0"/>
                          <a:cs typeface="Arial" charset="0"/>
                        </a:rPr>
                        <a:t> Vb. çalışmalar.</a:t>
                      </a:r>
                      <a:br>
                        <a:rPr kumimoji="0" lang="tr-TR" sz="1000" b="0" i="0" u="none" strike="noStrike" cap="none" normalizeH="0" baseline="0" dirty="0" smtClean="0">
                          <a:ln>
                            <a:noFill/>
                          </a:ln>
                          <a:solidFill>
                            <a:srgbClr val="000000"/>
                          </a:solidFill>
                          <a:effectLst/>
                          <a:latin typeface="Calibri" pitchFamily="34" charset="0"/>
                          <a:cs typeface="Arial" charset="0"/>
                        </a:rPr>
                      </a:b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25048">
                <a:tc rowSpan="2"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FAALİYETLER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rowSpan="2" hMerge="1">
                  <a:txBody>
                    <a:bodyPr/>
                    <a:lstStyle/>
                    <a:p>
                      <a:endParaRPr lang="tr-TR"/>
                    </a:p>
                  </a:txBody>
                  <a:tcPr/>
                </a:tc>
                <a:tc rowSpan="2" hMerge="1">
                  <a:txBody>
                    <a:bodyPr/>
                    <a:lstStyle/>
                    <a:p>
                      <a:endParaRPr lang="tr-TR"/>
                    </a:p>
                  </a:txBody>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25048">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Bütçe Dışı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Toplam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47339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2.3.1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Tanıtım Faaliyetleri.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Calibri" pitchFamily="34" charset="0"/>
                          <a:cs typeface="Arial" charset="0"/>
                        </a:rPr>
                        <a:t>2.210.547,00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2.210.547,00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425048">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GENEL TOPLAM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2.210.547,00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2.210.547,00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
        <p:nvSpPr>
          <p:cNvPr id="5" name="Slayt Numarası Yer Tutucusu 4"/>
          <p:cNvSpPr>
            <a:spLocks noGrp="1"/>
          </p:cNvSpPr>
          <p:nvPr>
            <p:ph type="sldNum" sz="quarter" idx="12"/>
          </p:nvPr>
        </p:nvSpPr>
        <p:spPr/>
        <p:txBody>
          <a:bodyPr/>
          <a:lstStyle/>
          <a:p>
            <a:pPr>
              <a:defRPr/>
            </a:pPr>
            <a:fld id="{DC5266B0-ECAA-46B3-A6A1-9AD9A5BC2E36}" type="slidenum">
              <a:rPr lang="tr-TR"/>
              <a:pPr>
                <a:defRPr/>
              </a:pPr>
              <a:t>38</a:t>
            </a:fld>
            <a:endParaRPr lang="tr-T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28689" y="498475"/>
            <a:ext cx="5715022" cy="246063"/>
          </a:xfrm>
          <a:prstGeom prst="rect">
            <a:avLst/>
          </a:prstGeom>
          <a:solidFill>
            <a:schemeClr val="accent1">
              <a:lumMod val="75000"/>
            </a:schemeClr>
          </a:solidFill>
        </p:spPr>
        <p:txBody>
          <a:bodyPr wrap="square"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857250" y="8547100"/>
            <a:ext cx="5857875" cy="247650"/>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graphicFrame>
        <p:nvGraphicFramePr>
          <p:cNvPr id="2" name="Tablo 1"/>
          <p:cNvGraphicFramePr>
            <a:graphicFrameLocks noGrp="1"/>
          </p:cNvGraphicFramePr>
          <p:nvPr/>
        </p:nvGraphicFramePr>
        <p:xfrm>
          <a:off x="928669" y="785785"/>
          <a:ext cx="5715040" cy="7500994"/>
        </p:xfrm>
        <a:graphic>
          <a:graphicData uri="http://schemas.openxmlformats.org/drawingml/2006/table">
            <a:tbl>
              <a:tblPr/>
              <a:tblGrid>
                <a:gridCol w="452519"/>
                <a:gridCol w="522138"/>
                <a:gridCol w="1050605"/>
                <a:gridCol w="667704"/>
                <a:gridCol w="571188"/>
                <a:gridCol w="185122"/>
                <a:gridCol w="754728"/>
                <a:gridCol w="284803"/>
                <a:gridCol w="471506"/>
                <a:gridCol w="754727"/>
              </a:tblGrid>
              <a:tr h="296722">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İDARENİN ADI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EDİRNE İL ÖZEL İDARESİ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6722">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6722">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AMAÇ-2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İl Genelinde Sosyo-Ekonomik Altyapının Geliştirilmesi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29042">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HEDEF-2.4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Plan döneminde Bakanlıklar ve diğer merkezi idare kurumlarından aktarılacak ödeneklerle talep edilecek yatırımlar gerçekleştirilecektir.</a:t>
                      </a:r>
                    </a:p>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79085">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PERFORMANS HEDEFİ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2023 yılında Bakanlık ve diğer merkezi idare kurumlarından aktarılacak ödeneklerle talep edilecek yatırımların gerçekleştirilmesi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864639">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Açıklamalar :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2023  yılında  Bakanlık  ve diğer merkezi idare kurumlarından aktarılacak ödeneklerle talep edilecek yatırımlar gerçekleştirilecektir.</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6722">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6722">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PERFORMANS GÖSTERGELERİ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57908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2.4.1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Ödeneğin Harcanma Oranı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25</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25</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%25</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604610">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Açıklama :</a:t>
                      </a: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Harcanan Ödenek / Toplam Bütçe Ödeneği * 100 </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6722">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6722">
                <a:tc rowSpan="2"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FAALİYETLER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rowSpan="2" hMerge="1">
                  <a:txBody>
                    <a:bodyPr/>
                    <a:lstStyle/>
                    <a:p>
                      <a:endParaRPr lang="tr-TR"/>
                    </a:p>
                  </a:txBody>
                  <a:tcPr/>
                </a:tc>
                <a:tc rowSpan="2" hMerge="1">
                  <a:txBody>
                    <a:bodyPr/>
                    <a:lstStyle/>
                    <a:p>
                      <a:endParaRPr lang="tr-TR"/>
                    </a:p>
                  </a:txBody>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41389">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 Dışı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Toplam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86304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2.4.1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Tahsisli Ödenek Yatırımları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100.000.000,00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100.000.000,00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863045">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GENEL TOPLAM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100.000.000,00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100.000.000,00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
        <p:nvSpPr>
          <p:cNvPr id="5" name="Slayt Numarası Yer Tutucusu 4"/>
          <p:cNvSpPr>
            <a:spLocks noGrp="1"/>
          </p:cNvSpPr>
          <p:nvPr>
            <p:ph type="sldNum" sz="quarter" idx="12"/>
          </p:nvPr>
        </p:nvSpPr>
        <p:spPr/>
        <p:txBody>
          <a:bodyPr/>
          <a:lstStyle/>
          <a:p>
            <a:pPr>
              <a:defRPr/>
            </a:pPr>
            <a:fld id="{88D5CAC2-EAA1-41A7-8A55-A59586BA6D01}" type="slidenum">
              <a:rPr lang="tr-TR"/>
              <a:pPr>
                <a:defRPr/>
              </a:pPr>
              <a:t>39</a:t>
            </a:fld>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836712" y="2983"/>
            <a:ext cx="6024736"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81075" y="498475"/>
            <a:ext cx="5734050"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981075" y="8532813"/>
            <a:ext cx="5734050" cy="276225"/>
          </a:xfrm>
          <a:prstGeom prst="rect">
            <a:avLst/>
          </a:prstGeom>
          <a:solidFill>
            <a:srgbClr val="30B2C0"/>
          </a:solidFill>
        </p:spPr>
        <p:txBody>
          <a:bodyPr anchor="ctr">
            <a:spAutoFit/>
          </a:bodyPr>
          <a:lstStyle/>
          <a:p>
            <a:pPr fontAlgn="auto">
              <a:spcBef>
                <a:spcPts val="0"/>
              </a:spcBef>
              <a:spcAft>
                <a:spcPts val="0"/>
              </a:spcAft>
              <a:defRPr/>
            </a:pPr>
            <a:r>
              <a:rPr lang="tr-TR" sz="1100" dirty="0">
                <a:solidFill>
                  <a:schemeClr val="accent6">
                    <a:lumMod val="75000"/>
                  </a:schemeClr>
                </a:solidFill>
                <a:latin typeface="Times New Roman" panose="02020603050405020304" pitchFamily="18" charset="0"/>
                <a:cs typeface="Times New Roman" panose="02020603050405020304" pitchFamily="18" charset="0"/>
              </a:rPr>
              <a:t>Edirne İl Özel İdaresi  </a:t>
            </a:r>
            <a:r>
              <a:rPr lang="tr-TR" sz="1100" dirty="0" smtClean="0">
                <a:solidFill>
                  <a:schemeClr val="accent6">
                    <a:lumMod val="75000"/>
                  </a:schemeClr>
                </a:solidFill>
                <a:latin typeface="Times New Roman" panose="02020603050405020304" pitchFamily="18" charset="0"/>
                <a:cs typeface="Times New Roman" panose="02020603050405020304" pitchFamily="18" charset="0"/>
              </a:rPr>
              <a:t>2023 </a:t>
            </a:r>
            <a:r>
              <a:rPr lang="tr-TR" sz="1100" dirty="0">
                <a:solidFill>
                  <a:schemeClr val="accent6">
                    <a:lumMod val="75000"/>
                  </a:schemeClr>
                </a:solidFill>
                <a:latin typeface="Times New Roman" panose="02020603050405020304" pitchFamily="18" charset="0"/>
                <a:cs typeface="Times New Roman" panose="02020603050405020304" pitchFamily="18"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sp>
        <p:nvSpPr>
          <p:cNvPr id="26630" name="İçerik Yer Tutucusu 2"/>
          <p:cNvSpPr>
            <a:spLocks noGrp="1"/>
          </p:cNvSpPr>
          <p:nvPr>
            <p:ph idx="1"/>
          </p:nvPr>
        </p:nvSpPr>
        <p:spPr>
          <a:xfrm>
            <a:off x="1146175" y="2195512"/>
            <a:ext cx="5522913" cy="6162702"/>
          </a:xfrm>
        </p:spPr>
        <p:txBody>
          <a:bodyPr/>
          <a:lstStyle/>
          <a:p>
            <a:pPr marL="114300" indent="0" algn="ctr">
              <a:buFont typeface="Wingdings 2" pitchFamily="18" charset="2"/>
              <a:buNone/>
            </a:pPr>
            <a:endParaRPr lang="tr-TR" sz="1200" b="1" dirty="0" smtClean="0">
              <a:solidFill>
                <a:srgbClr val="002060"/>
              </a:solidFill>
              <a:latin typeface="Arial Unicode MS"/>
              <a:ea typeface="Arial Unicode MS"/>
              <a:cs typeface="Arial Unicode MS"/>
            </a:endParaRPr>
          </a:p>
          <a:p>
            <a:pPr marL="114300" indent="0">
              <a:buFont typeface="Wingdings 2" pitchFamily="18" charset="2"/>
              <a:buNone/>
            </a:pPr>
            <a:r>
              <a:rPr lang="tr-TR" sz="1200" b="1" dirty="0" smtClean="0">
                <a:solidFill>
                  <a:srgbClr val="002060"/>
                </a:solidFill>
                <a:latin typeface="Arial Unicode MS"/>
                <a:ea typeface="Arial Unicode MS"/>
                <a:cs typeface="Arial Unicode MS"/>
              </a:rPr>
              <a:t>SUNUŞ</a:t>
            </a:r>
            <a:r>
              <a:rPr lang="tr-TR" sz="1200" dirty="0" smtClean="0">
                <a:solidFill>
                  <a:srgbClr val="002060"/>
                </a:solidFill>
                <a:latin typeface="Arial Unicode MS"/>
                <a:ea typeface="Arial Unicode MS"/>
                <a:cs typeface="Arial Unicode MS"/>
              </a:rPr>
              <a:t>…………………………………………………………….....   5</a:t>
            </a:r>
          </a:p>
          <a:p>
            <a:pPr marL="114300" indent="0">
              <a:buFont typeface="Wingdings 2" pitchFamily="18" charset="2"/>
              <a:buNone/>
            </a:pPr>
            <a:r>
              <a:rPr lang="tr-TR" sz="1200" b="1" dirty="0" smtClean="0">
                <a:solidFill>
                  <a:srgbClr val="002060"/>
                </a:solidFill>
                <a:latin typeface="Arial Unicode MS"/>
                <a:ea typeface="Arial Unicode MS"/>
                <a:cs typeface="Arial Unicode MS"/>
              </a:rPr>
              <a:t>I –GENEL BİLGİLER</a:t>
            </a:r>
            <a:r>
              <a:rPr lang="tr-TR" sz="1200" dirty="0" smtClean="0">
                <a:solidFill>
                  <a:srgbClr val="002060"/>
                </a:solidFill>
                <a:latin typeface="Arial Unicode MS"/>
                <a:ea typeface="Arial Unicode MS"/>
                <a:cs typeface="Arial Unicode MS"/>
              </a:rPr>
              <a:t>………………………………………………..    6</a:t>
            </a:r>
          </a:p>
          <a:p>
            <a:pPr marL="114300" indent="0">
              <a:buFont typeface="Wingdings 2" pitchFamily="18" charset="2"/>
              <a:buNone/>
            </a:pPr>
            <a:r>
              <a:rPr lang="tr-TR" sz="1200" dirty="0" smtClean="0">
                <a:solidFill>
                  <a:srgbClr val="002060"/>
                </a:solidFill>
                <a:latin typeface="Arial Unicode MS"/>
                <a:ea typeface="Arial Unicode MS"/>
                <a:cs typeface="Arial Unicode MS"/>
              </a:rPr>
              <a:t>A - YETKİ GÖREV VE SORUMLULUKLAR................................   6</a:t>
            </a:r>
          </a:p>
          <a:p>
            <a:pPr marL="114300" indent="0">
              <a:buFont typeface="Wingdings 2" pitchFamily="18" charset="2"/>
              <a:buNone/>
            </a:pPr>
            <a:r>
              <a:rPr lang="tr-TR" sz="1200" dirty="0" smtClean="0">
                <a:solidFill>
                  <a:srgbClr val="002060"/>
                </a:solidFill>
                <a:latin typeface="Arial Unicode MS"/>
                <a:ea typeface="Arial Unicode MS"/>
                <a:cs typeface="Arial Unicode MS"/>
              </a:rPr>
              <a:t>B - TEŞKİLAT YAPISI……………………………………............... 12</a:t>
            </a:r>
          </a:p>
          <a:p>
            <a:pPr marL="114300" indent="0">
              <a:buFont typeface="Wingdings 2" pitchFamily="18" charset="2"/>
              <a:buNone/>
            </a:pPr>
            <a:r>
              <a:rPr lang="tr-TR" sz="1200" dirty="0" smtClean="0">
                <a:solidFill>
                  <a:srgbClr val="002060"/>
                </a:solidFill>
                <a:latin typeface="Arial Unicode MS"/>
                <a:ea typeface="Arial Unicode MS"/>
                <a:cs typeface="Arial Unicode MS"/>
              </a:rPr>
              <a:t>C - FİZİKSEL KAYNAKLAR........................................................ 13</a:t>
            </a:r>
          </a:p>
          <a:p>
            <a:pPr marL="114300" indent="0">
              <a:buFont typeface="Wingdings 2" pitchFamily="18" charset="2"/>
              <a:buNone/>
            </a:pPr>
            <a:r>
              <a:rPr lang="tr-TR" sz="1200" dirty="0" smtClean="0">
                <a:solidFill>
                  <a:srgbClr val="002060"/>
                </a:solidFill>
                <a:latin typeface="Arial Unicode MS"/>
                <a:ea typeface="Arial Unicode MS"/>
                <a:cs typeface="Arial Unicode MS"/>
              </a:rPr>
              <a:t>Ç - İNSAN KAYNAKLARI…………………………………………..  18</a:t>
            </a:r>
          </a:p>
          <a:p>
            <a:pPr marL="114300" indent="0">
              <a:buFont typeface="Wingdings 2" pitchFamily="18" charset="2"/>
              <a:buNone/>
            </a:pPr>
            <a:endParaRPr lang="tr-TR" sz="1200" b="1" dirty="0" smtClean="0">
              <a:solidFill>
                <a:srgbClr val="002060"/>
              </a:solidFill>
              <a:latin typeface="Arial Unicode MS"/>
              <a:ea typeface="Arial Unicode MS"/>
              <a:cs typeface="Arial Unicode MS"/>
            </a:endParaRPr>
          </a:p>
          <a:p>
            <a:pPr marL="114300" indent="0">
              <a:buFont typeface="Wingdings 2" pitchFamily="18" charset="2"/>
              <a:buNone/>
            </a:pPr>
            <a:r>
              <a:rPr lang="tr-TR" sz="1200" b="1" dirty="0" smtClean="0">
                <a:solidFill>
                  <a:srgbClr val="002060"/>
                </a:solidFill>
                <a:latin typeface="Arial Unicode MS"/>
                <a:ea typeface="Arial Unicode MS"/>
                <a:cs typeface="Arial Unicode MS"/>
              </a:rPr>
              <a:t>II – PERFORMANS BİLGİLERİ</a:t>
            </a:r>
            <a:r>
              <a:rPr lang="tr-TR" sz="1200" dirty="0" smtClean="0">
                <a:solidFill>
                  <a:srgbClr val="002060"/>
                </a:solidFill>
                <a:latin typeface="Arial Unicode MS"/>
                <a:ea typeface="Arial Unicode MS"/>
                <a:cs typeface="Arial Unicode MS"/>
              </a:rPr>
              <a:t>…………………………………...   22</a:t>
            </a:r>
          </a:p>
          <a:p>
            <a:pPr marL="114300" indent="0">
              <a:buFont typeface="Wingdings 2" pitchFamily="18" charset="2"/>
              <a:buNone/>
            </a:pPr>
            <a:r>
              <a:rPr lang="tr-TR" sz="1200" dirty="0" smtClean="0">
                <a:solidFill>
                  <a:srgbClr val="002060"/>
                </a:solidFill>
                <a:latin typeface="Arial Unicode MS"/>
                <a:ea typeface="Arial Unicode MS"/>
                <a:cs typeface="Arial Unicode MS"/>
              </a:rPr>
              <a:t>A— TEMEL POLİTİKA  VE ÖNCELİKLER….………………..….   22</a:t>
            </a:r>
          </a:p>
          <a:p>
            <a:pPr marL="114300" indent="0">
              <a:buFont typeface="Wingdings 2" pitchFamily="18" charset="2"/>
              <a:buNone/>
            </a:pPr>
            <a:r>
              <a:rPr lang="tr-TR" sz="1200" dirty="0" smtClean="0">
                <a:solidFill>
                  <a:srgbClr val="002060"/>
                </a:solidFill>
                <a:latin typeface="Arial Unicode MS"/>
                <a:ea typeface="Arial Unicode MS"/>
                <a:cs typeface="Arial Unicode MS"/>
              </a:rPr>
              <a:t>B— AMAÇ VE HEDEFLER…………………………………..……   25</a:t>
            </a:r>
          </a:p>
          <a:p>
            <a:pPr marL="114300" indent="0">
              <a:buFont typeface="Wingdings 2" pitchFamily="18" charset="2"/>
              <a:buNone/>
            </a:pPr>
            <a:r>
              <a:rPr lang="tr-TR" sz="1200" dirty="0" smtClean="0">
                <a:solidFill>
                  <a:srgbClr val="002060"/>
                </a:solidFill>
                <a:latin typeface="Arial Unicode MS"/>
                <a:ea typeface="Arial Unicode MS"/>
                <a:cs typeface="Arial Unicode MS"/>
              </a:rPr>
              <a:t>C— PERFORMANS HEDEF VE GÖSTERGELERİ İLE FAALİYETLER………………………………………………...........  28  </a:t>
            </a:r>
          </a:p>
          <a:p>
            <a:pPr marL="114300" indent="0">
              <a:buFont typeface="Wingdings 2" pitchFamily="18" charset="2"/>
              <a:buNone/>
            </a:pPr>
            <a:r>
              <a:rPr lang="tr-TR" sz="1200" dirty="0" smtClean="0">
                <a:solidFill>
                  <a:srgbClr val="002060"/>
                </a:solidFill>
                <a:latin typeface="Arial Unicode MS"/>
                <a:ea typeface="Arial Unicode MS"/>
                <a:cs typeface="Arial Unicode MS"/>
              </a:rPr>
              <a:t>Ç— İDARE PERFORMANS TABLOSU…………………………..  51</a:t>
            </a:r>
          </a:p>
          <a:p>
            <a:pPr marL="114300" indent="0">
              <a:buFont typeface="Wingdings 2" pitchFamily="18" charset="2"/>
              <a:buNone/>
            </a:pPr>
            <a:endParaRPr lang="tr-TR" sz="1200" dirty="0" smtClean="0">
              <a:solidFill>
                <a:srgbClr val="002060"/>
              </a:solidFill>
              <a:latin typeface="Arial Unicode MS"/>
              <a:ea typeface="Arial Unicode MS"/>
              <a:cs typeface="Arial Unicode MS"/>
            </a:endParaRPr>
          </a:p>
        </p:txBody>
      </p:sp>
      <p:sp>
        <p:nvSpPr>
          <p:cNvPr id="26631" name="Metin kutusu 4"/>
          <p:cNvSpPr txBox="1">
            <a:spLocks noChangeArrowheads="1"/>
          </p:cNvSpPr>
          <p:nvPr/>
        </p:nvSpPr>
        <p:spPr bwMode="auto">
          <a:xfrm>
            <a:off x="1268413" y="1619250"/>
            <a:ext cx="2811462" cy="369888"/>
          </a:xfrm>
          <a:prstGeom prst="rect">
            <a:avLst/>
          </a:prstGeom>
          <a:noFill/>
          <a:ln w="9525">
            <a:noFill/>
            <a:miter lim="800000"/>
            <a:headEnd/>
            <a:tailEnd/>
          </a:ln>
        </p:spPr>
        <p:txBody>
          <a:bodyPr>
            <a:spAutoFit/>
          </a:bodyPr>
          <a:lstStyle/>
          <a:p>
            <a:r>
              <a:rPr lang="tr-TR" b="1" dirty="0">
                <a:solidFill>
                  <a:srgbClr val="30B2C0"/>
                </a:solidFill>
                <a:latin typeface="Arial Unicode MS"/>
                <a:ea typeface="Arial Unicode MS"/>
                <a:cs typeface="Arial Unicode MS"/>
              </a:rPr>
              <a:t>İÇİNDEKİLER</a:t>
            </a:r>
          </a:p>
        </p:txBody>
      </p:sp>
      <p:pic>
        <p:nvPicPr>
          <p:cNvPr id="9" name="Resim 8"/>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sp>
        <p:nvSpPr>
          <p:cNvPr id="2" name="Slayt Numarası Yer Tutucusu 1"/>
          <p:cNvSpPr>
            <a:spLocks noGrp="1"/>
          </p:cNvSpPr>
          <p:nvPr>
            <p:ph type="sldNum" sz="quarter" idx="12"/>
          </p:nvPr>
        </p:nvSpPr>
        <p:spPr/>
        <p:txBody>
          <a:bodyPr/>
          <a:lstStyle/>
          <a:p>
            <a:pPr>
              <a:defRPr/>
            </a:pPr>
            <a:fld id="{9AA895EE-B4DE-4567-82E7-163EDB660D48}" type="slidenum">
              <a:rPr lang="tr-TR"/>
              <a:pPr>
                <a:defRPr/>
              </a:pPr>
              <a:t>4</a:t>
            </a:fld>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5BC97C9-266F-4E3A-8BD6-0A8809FF65BF}" type="slidenum">
              <a:rPr lang="tr-TR" smtClean="0"/>
              <a:pPr>
                <a:defRPr/>
              </a:pPr>
              <a:t>40</a:t>
            </a:fld>
            <a:endParaRPr lang="tr-TR"/>
          </a:p>
        </p:txBody>
      </p:sp>
      <p:pic>
        <p:nvPicPr>
          <p:cNvPr id="5" name="Resim 5"/>
          <p:cNvPicPr>
            <a:picLocks noChangeAspect="1"/>
          </p:cNvPicPr>
          <p:nvPr/>
        </p:nvPicPr>
        <p:blipFill>
          <a:blip r:embed="rId2" cstate="print">
            <a:extLst>
              <a:ext uri="{28A0092B-C50C-407E-A947-70E740481C1C}"/>
            </a:extLst>
          </a:blip>
          <a:stretch>
            <a:fillRect/>
          </a:stretch>
        </p:blipFill>
        <p:spPr>
          <a:xfrm>
            <a:off x="6215082" y="117507"/>
            <a:ext cx="543316" cy="453965"/>
          </a:xfrm>
          <a:prstGeom prst="rect">
            <a:avLst/>
          </a:prstGeom>
          <a:effectLst>
            <a:glow>
              <a:schemeClr val="accent1">
                <a:alpha val="0"/>
              </a:schemeClr>
            </a:glow>
          </a:effectLst>
        </p:spPr>
      </p:pic>
      <p:sp>
        <p:nvSpPr>
          <p:cNvPr id="6" name="Metin kutusu 2"/>
          <p:cNvSpPr txBox="1"/>
          <p:nvPr/>
        </p:nvSpPr>
        <p:spPr>
          <a:xfrm>
            <a:off x="928688" y="682599"/>
            <a:ext cx="5786437"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graphicFrame>
        <p:nvGraphicFramePr>
          <p:cNvPr id="7" name="Tablo 1"/>
          <p:cNvGraphicFramePr>
            <a:graphicFrameLocks noGrp="1"/>
          </p:cNvGraphicFramePr>
          <p:nvPr/>
        </p:nvGraphicFramePr>
        <p:xfrm>
          <a:off x="928669" y="1000101"/>
          <a:ext cx="5715040" cy="7429550"/>
        </p:xfrm>
        <a:graphic>
          <a:graphicData uri="http://schemas.openxmlformats.org/drawingml/2006/table">
            <a:tbl>
              <a:tblPr/>
              <a:tblGrid>
                <a:gridCol w="452519"/>
                <a:gridCol w="522138"/>
                <a:gridCol w="1050605"/>
                <a:gridCol w="667704"/>
                <a:gridCol w="571188"/>
                <a:gridCol w="185122"/>
                <a:gridCol w="754728"/>
                <a:gridCol w="284803"/>
                <a:gridCol w="471506"/>
                <a:gridCol w="754727"/>
              </a:tblGrid>
              <a:tr h="29085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İDARENİN ADI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EDİRNE İL ÖZEL İDARESİ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0850">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085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AMAÇ-2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Enerji Kaynaklarının Temiz ve Yenilebilir Enerji Kullanımını arttırmak.</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91595">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HEDEF-2.6</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defRPr/>
                      </a:pPr>
                      <a:endParaRPr kumimoji="0" lang="tr-TR" sz="1000" b="0" i="0" u="none" strike="noStrike" cap="none" normalizeH="0" baseline="0" dirty="0" smtClean="0">
                        <a:ln>
                          <a:noFill/>
                        </a:ln>
                        <a:solidFill>
                          <a:schemeClr val="tx1"/>
                        </a:solidFill>
                        <a:effectLst/>
                        <a:latin typeface="Calibri" pitchFamily="34" charset="0"/>
                        <a:cs typeface="Arial" charset="0"/>
                      </a:endParaRPr>
                    </a:p>
                    <a:p>
                      <a:pPr marL="0" marR="0" lvl="0" indent="0" algn="just" defTabSz="914400" rtl="0" eaLnBrk="1" fontAlgn="ctr" latinLnBrk="0" hangingPunct="1">
                        <a:lnSpc>
                          <a:spcPct val="100000"/>
                        </a:lnSpc>
                        <a:spcBef>
                          <a:spcPct val="0"/>
                        </a:spcBef>
                        <a:spcAft>
                          <a:spcPct val="0"/>
                        </a:spcAft>
                        <a:buClrTx/>
                        <a:buSzTx/>
                        <a:buFontTx/>
                        <a:buNone/>
                        <a:tabLst/>
                        <a:defRPr/>
                      </a:pPr>
                      <a:endParaRPr kumimoji="0" lang="tr-TR" sz="1000" b="0" i="0" u="none" strike="noStrike" cap="none" normalizeH="0" baseline="0" dirty="0" smtClean="0">
                        <a:ln>
                          <a:noFill/>
                        </a:ln>
                        <a:solidFill>
                          <a:schemeClr val="tx1"/>
                        </a:solidFill>
                        <a:effectLst/>
                        <a:latin typeface="Calibri" pitchFamily="34" charset="0"/>
                        <a:cs typeface="Arial" charset="0"/>
                      </a:endParaRPr>
                    </a:p>
                    <a:p>
                      <a:pPr marL="0" marR="0" lvl="0" indent="0" algn="just" defTabSz="914400" rtl="0" eaLnBrk="1" fontAlgn="ctr" latinLnBrk="0" hangingPunct="1">
                        <a:lnSpc>
                          <a:spcPct val="100000"/>
                        </a:lnSpc>
                        <a:spcBef>
                          <a:spcPct val="0"/>
                        </a:spcBef>
                        <a:spcAft>
                          <a:spcPct val="0"/>
                        </a:spcAft>
                        <a:buClrTx/>
                        <a:buSzTx/>
                        <a:buFontTx/>
                        <a:buNone/>
                        <a:tabLst/>
                        <a:defRPr/>
                      </a:pPr>
                      <a:r>
                        <a:rPr kumimoji="0" lang="tr-TR" sz="1000" b="0" i="0" u="none" strike="noStrike" cap="none" normalizeH="0" baseline="0" dirty="0" smtClean="0">
                          <a:ln>
                            <a:noFill/>
                          </a:ln>
                          <a:solidFill>
                            <a:schemeClr val="tx1"/>
                          </a:solidFill>
                          <a:effectLst/>
                          <a:latin typeface="Calibri" pitchFamily="34" charset="0"/>
                          <a:cs typeface="Arial" charset="0"/>
                        </a:rPr>
                        <a:t>Plan döneminde </a:t>
                      </a:r>
                      <a:r>
                        <a:rPr kumimoji="0" lang="tr-TR" sz="1000" b="0" i="0" u="none" strike="noStrike" cap="none" normalizeH="0" baseline="0" dirty="0" smtClean="0">
                          <a:ln>
                            <a:noFill/>
                          </a:ln>
                          <a:solidFill>
                            <a:srgbClr val="000000"/>
                          </a:solidFill>
                          <a:effectLst/>
                          <a:latin typeface="Calibri" pitchFamily="34" charset="0"/>
                          <a:cs typeface="Arial" charset="0"/>
                        </a:rPr>
                        <a:t>Enerji Kaynaklarının Temiz ve Yenilebilir Enerji Kullanımını arttırmak.</a:t>
                      </a:r>
                    </a:p>
                    <a:p>
                      <a:pPr marL="0" marR="0" lvl="0" indent="0" algn="just"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67627">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PERFORMANS HEDEFİ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2023  Yılında Enerji Kaynaklarının Temiz ve Yenilebilir Enerji Kullanımını arttırmak.</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847532">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Açıklamalar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2023  Yılında Enerji Kaynaklarının Temiz ve Yenilebilir Enerji Kullanımını arttırmak.</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0850">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0850">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PERFORMANS GÖSTERGELERİ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56762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2.6.1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İş ve işlemler Oranı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25</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25</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%25</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%25</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592646">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Açıklama :</a:t>
                      </a: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İş ve İşlemlerin Sayısı (Adet)</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0850">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0850">
                <a:tc rowSpan="2"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FAALİYETLER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rowSpan="2" hMerge="1">
                  <a:txBody>
                    <a:bodyPr/>
                    <a:lstStyle/>
                    <a:p>
                      <a:endParaRPr lang="tr-TR"/>
                    </a:p>
                  </a:txBody>
                  <a:tcPr/>
                </a:tc>
                <a:tc rowSpan="2" hMerge="1">
                  <a:txBody>
                    <a:bodyPr/>
                    <a:lstStyle/>
                    <a:p>
                      <a:endParaRPr lang="tr-TR"/>
                    </a:p>
                  </a:txBody>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4635">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 Dışı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Toplam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84596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2.6.1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Enerji Kaynaklarının Temiz ve Yenilebilir Enerji Kullanımını arttırmak.</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845969">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GENEL TOPLAM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
        <p:nvSpPr>
          <p:cNvPr id="8" name="Metin kutusu 3"/>
          <p:cNvSpPr txBox="1"/>
          <p:nvPr/>
        </p:nvSpPr>
        <p:spPr>
          <a:xfrm>
            <a:off x="857250" y="8547100"/>
            <a:ext cx="5857875" cy="247650"/>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	</a:t>
            </a:r>
            <a:endParaRPr lang="tr-TR" sz="1200" b="1" dirty="0">
              <a:latin typeface="Arial" panose="020B0604020202020204" pitchFamily="34"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5BC97C9-266F-4E3A-8BD6-0A8809FF65BF}" type="slidenum">
              <a:rPr lang="tr-TR" smtClean="0"/>
              <a:pPr>
                <a:defRPr/>
              </a:pPr>
              <a:t>41</a:t>
            </a:fld>
            <a:endParaRPr lang="tr-TR"/>
          </a:p>
        </p:txBody>
      </p:sp>
      <p:pic>
        <p:nvPicPr>
          <p:cNvPr id="5" name="Resim 5"/>
          <p:cNvPicPr>
            <a:picLocks noChangeAspect="1"/>
          </p:cNvPicPr>
          <p:nvPr/>
        </p:nvPicPr>
        <p:blipFill>
          <a:blip r:embed="rId2" cstate="print">
            <a:extLst>
              <a:ext uri="{28A0092B-C50C-407E-A947-70E740481C1C}"/>
            </a:extLst>
          </a:blip>
          <a:stretch>
            <a:fillRect/>
          </a:stretch>
        </p:blipFill>
        <p:spPr>
          <a:xfrm>
            <a:off x="6215082" y="117507"/>
            <a:ext cx="543316" cy="453965"/>
          </a:xfrm>
          <a:prstGeom prst="rect">
            <a:avLst/>
          </a:prstGeom>
          <a:effectLst>
            <a:glow>
              <a:schemeClr val="accent1">
                <a:alpha val="0"/>
              </a:schemeClr>
            </a:glow>
          </a:effectLst>
        </p:spPr>
      </p:pic>
      <p:sp>
        <p:nvSpPr>
          <p:cNvPr id="6" name="Metin kutusu 2"/>
          <p:cNvSpPr txBox="1"/>
          <p:nvPr/>
        </p:nvSpPr>
        <p:spPr>
          <a:xfrm>
            <a:off x="928688" y="682599"/>
            <a:ext cx="5786437"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graphicFrame>
        <p:nvGraphicFramePr>
          <p:cNvPr id="7" name="Tablo 1"/>
          <p:cNvGraphicFramePr>
            <a:graphicFrameLocks noGrp="1"/>
          </p:cNvGraphicFramePr>
          <p:nvPr/>
        </p:nvGraphicFramePr>
        <p:xfrm>
          <a:off x="928669" y="1117857"/>
          <a:ext cx="5715040" cy="7311794"/>
        </p:xfrm>
        <a:graphic>
          <a:graphicData uri="http://schemas.openxmlformats.org/drawingml/2006/table">
            <a:tbl>
              <a:tblPr/>
              <a:tblGrid>
                <a:gridCol w="452519"/>
                <a:gridCol w="522138"/>
                <a:gridCol w="1050605"/>
                <a:gridCol w="667704"/>
                <a:gridCol w="571188"/>
                <a:gridCol w="185122"/>
                <a:gridCol w="754728"/>
                <a:gridCol w="284803"/>
                <a:gridCol w="471506"/>
                <a:gridCol w="754727"/>
              </a:tblGrid>
              <a:tr h="277997">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İDARENİN ADI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EDİRNE İL ÖZEL İDARESİ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7997">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4978">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AMAÇ-2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Plan döneminde Gıda, Tarım ve Hayvancılık Müdürlüğü Tarafından Sunulan Projeler Arttırılarak Desteklenecektir.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930204">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HEDEF-2.7</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defRPr/>
                      </a:pPr>
                      <a:endParaRPr kumimoji="0" lang="tr-TR" sz="1000" b="0" i="0" u="none" strike="noStrike" cap="none" normalizeH="0" baseline="0" dirty="0" smtClean="0">
                        <a:ln>
                          <a:noFill/>
                        </a:ln>
                        <a:solidFill>
                          <a:schemeClr val="tx1"/>
                        </a:solidFill>
                        <a:effectLst/>
                        <a:latin typeface="Calibri" pitchFamily="34" charset="0"/>
                        <a:cs typeface="Arial" charset="0"/>
                      </a:endParaRPr>
                    </a:p>
                    <a:p>
                      <a:pPr marL="0" marR="0" lvl="0" indent="0" algn="just" defTabSz="914400" rtl="0" eaLnBrk="1" fontAlgn="ctr" latinLnBrk="0" hangingPunct="1">
                        <a:lnSpc>
                          <a:spcPct val="100000"/>
                        </a:lnSpc>
                        <a:spcBef>
                          <a:spcPct val="0"/>
                        </a:spcBef>
                        <a:spcAft>
                          <a:spcPct val="0"/>
                        </a:spcAft>
                        <a:buClrTx/>
                        <a:buSzTx/>
                        <a:buFontTx/>
                        <a:buNone/>
                        <a:tabLst/>
                        <a:defRPr/>
                      </a:pPr>
                      <a:endParaRPr kumimoji="0" lang="tr-TR" sz="1000" b="0" i="0" u="none" strike="noStrike" cap="none" normalizeH="0" baseline="0" dirty="0" smtClean="0">
                        <a:ln>
                          <a:noFill/>
                        </a:ln>
                        <a:solidFill>
                          <a:schemeClr val="tx1"/>
                        </a:solidFill>
                        <a:effectLst/>
                        <a:latin typeface="Calibri" pitchFamily="34" charset="0"/>
                        <a:cs typeface="Arial" charset="0"/>
                      </a:endParaRPr>
                    </a:p>
                    <a:p>
                      <a:pPr marL="0" marR="0" lvl="0" indent="0" algn="just" defTabSz="914400" rtl="0" eaLnBrk="1" fontAlgn="ctr" latinLnBrk="0" hangingPunct="1">
                        <a:lnSpc>
                          <a:spcPct val="100000"/>
                        </a:lnSpc>
                        <a:spcBef>
                          <a:spcPct val="0"/>
                        </a:spcBef>
                        <a:spcAft>
                          <a:spcPct val="0"/>
                        </a:spcAft>
                        <a:buClrTx/>
                        <a:buSzTx/>
                        <a:buFontTx/>
                        <a:buNone/>
                        <a:tabLst/>
                        <a:defRPr/>
                      </a:pPr>
                      <a:r>
                        <a:rPr kumimoji="0" lang="tr-TR" sz="1000" b="0" i="0" u="none" strike="noStrike" cap="none" normalizeH="0" baseline="0" dirty="0" smtClean="0">
                          <a:ln>
                            <a:noFill/>
                          </a:ln>
                          <a:solidFill>
                            <a:schemeClr val="tx1"/>
                          </a:solidFill>
                          <a:effectLst/>
                          <a:latin typeface="Calibri" pitchFamily="34" charset="0"/>
                          <a:cs typeface="Arial" charset="0"/>
                        </a:rPr>
                        <a:t>          Plan döneminde </a:t>
                      </a:r>
                      <a:r>
                        <a:rPr kumimoji="0" lang="tr-TR" sz="1000" b="0" i="0" u="none" strike="noStrike" cap="none" normalizeH="0" baseline="0" dirty="0" smtClean="0">
                          <a:ln>
                            <a:noFill/>
                          </a:ln>
                          <a:solidFill>
                            <a:srgbClr val="000000"/>
                          </a:solidFill>
                          <a:effectLst/>
                          <a:latin typeface="Calibri" pitchFamily="34" charset="0"/>
                          <a:cs typeface="Arial" charset="0"/>
                        </a:rPr>
                        <a:t>Gıda, Tarım ve Hayvancılık Müdürlüğü Tarafından Sunulan Projeler Arttırılarak Desteklenecektir. </a:t>
                      </a:r>
                    </a:p>
                    <a:p>
                      <a:pPr marL="0" marR="0" lvl="0" indent="0" algn="just"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42542">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PERFORMANS HEDEFİ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2023 yılında Gıda, Tarım ve Hayvancılık Müdürlüğü Tarafından Sunulan Projeler Arttırılarak Desteklenecektir.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810076">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Açıklamalar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2023 yılında Gıda, Tarım ve Hayvancılık Müdürlüğü Tarafından Sunulan Projeler Arttırılarak Desteklenecektir.</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7997">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7997">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PERFORMANS GÖSTERGELERİ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54254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2.7.1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Proje Faaliyetleri Oranı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25</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25</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%25</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%25</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566457">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Açıklama :</a:t>
                      </a: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Sunulacak Projeler (Adet)</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7997">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7997">
                <a:tc rowSpan="2"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FAALİYETLER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rowSpan="2" hMerge="1">
                  <a:txBody>
                    <a:bodyPr/>
                    <a:lstStyle/>
                    <a:p>
                      <a:endParaRPr lang="tr-TR"/>
                    </a:p>
                  </a:txBody>
                  <a:tcPr/>
                </a:tc>
                <a:tc rowSpan="2" hMerge="1">
                  <a:txBody>
                    <a:bodyPr/>
                    <a:lstStyle/>
                    <a:p>
                      <a:endParaRPr lang="tr-TR"/>
                    </a:p>
                  </a:txBody>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9847">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 Dışı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Toplam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80858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2.7.1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Proje Faaliyetlerinin    Desteklenmesi.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808583">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GENEL TOPLAM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
        <p:nvSpPr>
          <p:cNvPr id="8" name="Metin kutusu 3"/>
          <p:cNvSpPr txBox="1"/>
          <p:nvPr/>
        </p:nvSpPr>
        <p:spPr>
          <a:xfrm>
            <a:off x="857250" y="8547100"/>
            <a:ext cx="5857875" cy="247650"/>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	</a:t>
            </a:r>
            <a:endParaRPr lang="tr-TR" sz="1200" b="1" dirty="0">
              <a:latin typeface="Arial" panose="020B0604020202020204" pitchFamily="34" charset="0"/>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28688" y="498475"/>
            <a:ext cx="5786437"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928688" y="8532813"/>
            <a:ext cx="5786437"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	</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graphicFrame>
        <p:nvGraphicFramePr>
          <p:cNvPr id="2" name="Tablo 1"/>
          <p:cNvGraphicFramePr>
            <a:graphicFrameLocks noGrp="1"/>
          </p:cNvGraphicFramePr>
          <p:nvPr/>
        </p:nvGraphicFramePr>
        <p:xfrm>
          <a:off x="954088" y="900110"/>
          <a:ext cx="5761037" cy="7529542"/>
        </p:xfrm>
        <a:graphic>
          <a:graphicData uri="http://schemas.openxmlformats.org/drawingml/2006/table">
            <a:tbl>
              <a:tblPr/>
              <a:tblGrid>
                <a:gridCol w="403225"/>
                <a:gridCol w="579437"/>
                <a:gridCol w="1058863"/>
                <a:gridCol w="673100"/>
                <a:gridCol w="762000"/>
                <a:gridCol w="762000"/>
                <a:gridCol w="450850"/>
                <a:gridCol w="309562"/>
                <a:gridCol w="762000"/>
              </a:tblGrid>
              <a:tr h="330662">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İDARENİN ADI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7">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r>
                        <a:rPr kumimoji="0" lang="tr-TR" sz="1000" b="1" i="0" u="none" strike="noStrike" cap="none" normalizeH="0" baseline="0" dirty="0" smtClean="0">
                          <a:ln>
                            <a:noFill/>
                          </a:ln>
                          <a:solidFill>
                            <a:srgbClr val="000000"/>
                          </a:solidFill>
                          <a:effectLst/>
                          <a:latin typeface="Calibri" pitchFamily="34" charset="0"/>
                          <a:cs typeface="Arial" charset="0"/>
                        </a:rPr>
                        <a:t>EDİRNE İL ÖZEL İDARESİ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0662">
                <a:tc grid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0662">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AMAÇ-3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7">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İnovatif Bir Kurumsal Kimlik ve Kültür Oluşturmak.</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35001">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HEDEF-3.1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7">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İSO 9001 Kalite Sistem Standardı belgesi alınacaktır.</a:t>
                      </a: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0662">
                <a:tc grid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48162">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PERFORMANS HEDEFİ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7">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2023 yılında İSO 9001 Kalite Standardı Belgesi alımına yönelik çalışmalar devam edecektir.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48162">
                <a:tc gridSpan="9">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Açıklamalar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2023 yılında İSO-9001 Kalite Standardı Belgesi alımına yönelik çalışmalar devam edecektir. </a:t>
                      </a:r>
                    </a:p>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0662">
                <a:tc grid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0662">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PERFORMANS GÖSTERGELERİ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64816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3.1.1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İş ve İşlemlerin tamamlanma oranı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1008435">
                <a:tc gridSpan="9">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Açıklama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Tamamlanan iş sayısı / toplam iş sayısı * 100</a:t>
                      </a:r>
                    </a:p>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0662">
                <a:tc rowSpan="2"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FAALİYETLER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rowSpan="2" hMerge="1">
                  <a:txBody>
                    <a:bodyPr/>
                    <a:lstStyle/>
                    <a:p>
                      <a:endParaRPr lang="tr-TR"/>
                    </a:p>
                  </a:txBody>
                  <a:tcPr/>
                </a:tc>
                <a:tc rowSpan="2" hMerge="1">
                  <a:txBody>
                    <a:bodyPr/>
                    <a:lstStyle/>
                    <a:p>
                      <a:endParaRPr lang="tr-TR"/>
                    </a:p>
                  </a:txBody>
                  <a:tcPr/>
                </a:tc>
                <a:tc grid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0662">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 Dışı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Toplam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64816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3.1.1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İSO-9001 Kalite Standardı Belgesi Alımı projesi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648162">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GENEL TOPLAM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
        <p:nvSpPr>
          <p:cNvPr id="5" name="Slayt Numarası Yer Tutucusu 4"/>
          <p:cNvSpPr>
            <a:spLocks noGrp="1"/>
          </p:cNvSpPr>
          <p:nvPr>
            <p:ph type="sldNum" sz="quarter" idx="12"/>
          </p:nvPr>
        </p:nvSpPr>
        <p:spPr/>
        <p:txBody>
          <a:bodyPr/>
          <a:lstStyle/>
          <a:p>
            <a:pPr>
              <a:defRPr/>
            </a:pPr>
            <a:fld id="{EA84FE5E-BCE9-4BD0-8A49-40D20477E358}" type="slidenum">
              <a:rPr lang="tr-TR"/>
              <a:pPr>
                <a:defRPr/>
              </a:pPr>
              <a:t>42</a:t>
            </a:fld>
            <a:endParaRPr lang="tr-T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28688" y="498475"/>
            <a:ext cx="5786437"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857250" y="8532813"/>
            <a:ext cx="5857875"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		</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graphicFrame>
        <p:nvGraphicFramePr>
          <p:cNvPr id="2" name="Tablo 1"/>
          <p:cNvGraphicFramePr>
            <a:graphicFrameLocks noGrp="1"/>
          </p:cNvGraphicFramePr>
          <p:nvPr/>
        </p:nvGraphicFramePr>
        <p:xfrm>
          <a:off x="981075" y="827088"/>
          <a:ext cx="5734050" cy="7602560"/>
        </p:xfrm>
        <a:graphic>
          <a:graphicData uri="http://schemas.openxmlformats.org/drawingml/2006/table">
            <a:tbl>
              <a:tblPr/>
              <a:tblGrid>
                <a:gridCol w="325438"/>
                <a:gridCol w="652462"/>
                <a:gridCol w="1054100"/>
                <a:gridCol w="669925"/>
                <a:gridCol w="758825"/>
                <a:gridCol w="757238"/>
                <a:gridCol w="301625"/>
                <a:gridCol w="457200"/>
                <a:gridCol w="757237"/>
              </a:tblGrid>
              <a:tr h="334957">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Calibri" pitchFamily="34" charset="0"/>
                          <a:cs typeface="Arial" charset="0"/>
                        </a:rPr>
                        <a:t>İDARENİN ADI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7">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 EDİRNE İL ÖZEL İDARESİ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4957">
                <a:tc gridSpan="9">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4957">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Arial" charset="0"/>
                        </a:rPr>
                        <a:t>AMAÇ-3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7">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Calibri" pitchFamily="34" charset="0"/>
                          <a:cs typeface="Arial" charset="0"/>
                        </a:rPr>
                        <a:t> İnovatif Bir Kurumsal Kimlik ve Kültür Oluşturmak</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55421">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Arial" charset="0"/>
                        </a:rPr>
                        <a:t>HEDEF-3.2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7">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cs typeface="Arial" charset="0"/>
                        </a:rPr>
                        <a:t> İnsan Kaynakları Yönetim Sistemi  (Eğitim, Yönetim Bilgi Sistemi, vb.) kurulacaktır. </a:t>
                      </a:r>
                    </a:p>
                    <a:p>
                      <a:pPr marL="0" marR="0" lvl="0" indent="0" algn="l" defTabSz="914400" rtl="0" eaLnBrk="1" fontAlgn="ctr"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4957">
                <a:tc grid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55421">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Arial" charset="0"/>
                        </a:rPr>
                        <a:t>PERFORMANS HEDEFİ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7">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Calibri" pitchFamily="34" charset="0"/>
                          <a:cs typeface="Arial" charset="0"/>
                        </a:rPr>
                        <a:t>      2023 yılında İnsan Kaynakları Yönetim Sistemi (Eğitim, Yönetim, Bilgi Sistemi vb.)       kurulumu projesine devam edilecektir.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55421">
                <a:tc gridSpan="9">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Calibri" pitchFamily="34" charset="0"/>
                          <a:cs typeface="Arial" charset="0"/>
                        </a:rPr>
                        <a:t>Açıklamalar  :</a:t>
                      </a:r>
                      <a:br>
                        <a:rPr kumimoji="0" lang="tr-TR" sz="1100" b="0" i="0" u="none" strike="noStrike" cap="none" normalizeH="0" baseline="0" dirty="0" smtClean="0">
                          <a:ln>
                            <a:noFill/>
                          </a:ln>
                          <a:solidFill>
                            <a:srgbClr val="000000"/>
                          </a:solidFill>
                          <a:effectLst/>
                          <a:latin typeface="Calibri" pitchFamily="34" charset="0"/>
                          <a:cs typeface="Arial" charset="0"/>
                        </a:rPr>
                      </a:br>
                      <a:r>
                        <a:rPr kumimoji="0" lang="tr-TR" sz="1100" b="0" i="0" u="none" strike="noStrike" cap="none" normalizeH="0" baseline="0" dirty="0" smtClean="0">
                          <a:ln>
                            <a:noFill/>
                          </a:ln>
                          <a:solidFill>
                            <a:srgbClr val="000000"/>
                          </a:solidFill>
                          <a:effectLst/>
                          <a:latin typeface="Calibri" pitchFamily="34" charset="0"/>
                          <a:cs typeface="Arial" charset="0"/>
                        </a:rPr>
                        <a:t>                2023 yılında İnsan Kaynakları Yönetim Sistemi  (Eğitim, Yönetim, Bilgi Sistemi  vb.) kurulumu projesine devam edilecektir.</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4957">
                <a:tc grid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4957">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PERFORMANS GÖSTERGELERİ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2020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2021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2022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2023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2024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65542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Arial" charset="0"/>
                        </a:rPr>
                        <a:t>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Calibri" pitchFamily="34" charset="0"/>
                          <a:cs typeface="Arial" charset="0"/>
                        </a:rPr>
                        <a:t>İş ve İşlemlerin tamamlanma oranı. </a:t>
                      </a:r>
                    </a:p>
                    <a:p>
                      <a:pPr marL="0" marR="0" lvl="0" indent="0" algn="l" defTabSz="914400" rtl="0" eaLnBrk="1" fontAlgn="t"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Calibri" pitchFamily="34" charset="0"/>
                          <a:cs typeface="Arial" charset="0"/>
                        </a:rPr>
                        <a:t>%20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Calibri" pitchFamily="34" charset="0"/>
                          <a:cs typeface="Arial" charset="0"/>
                        </a:rPr>
                        <a:t>%20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Calibri" pitchFamily="34" charset="0"/>
                          <a:cs typeface="Arial" charset="0"/>
                        </a:rPr>
                        <a:t>%20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Calibri" pitchFamily="34" charset="0"/>
                          <a:cs typeface="Arial" charset="0"/>
                        </a:rPr>
                        <a:t>%20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655421">
                <a:tc gridSpan="9">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Calibri" pitchFamily="34" charset="0"/>
                          <a:cs typeface="Arial" charset="0"/>
                        </a:rPr>
                        <a:t>Açıklama :</a:t>
                      </a:r>
                      <a:br>
                        <a:rPr kumimoji="0" lang="tr-TR" sz="1100" b="0" i="0" u="none" strike="noStrike" cap="none" normalizeH="0" baseline="0" dirty="0" smtClean="0">
                          <a:ln>
                            <a:noFill/>
                          </a:ln>
                          <a:solidFill>
                            <a:srgbClr val="000000"/>
                          </a:solidFill>
                          <a:effectLst/>
                          <a:latin typeface="Calibri" pitchFamily="34" charset="0"/>
                          <a:cs typeface="Arial" charset="0"/>
                        </a:rPr>
                      </a:br>
                      <a:r>
                        <a:rPr kumimoji="0" lang="tr-TR" sz="1100" b="0" i="0" u="none" strike="noStrike" cap="none" normalizeH="0" baseline="0" dirty="0" smtClean="0">
                          <a:ln>
                            <a:noFill/>
                          </a:ln>
                          <a:solidFill>
                            <a:srgbClr val="000000"/>
                          </a:solidFill>
                          <a:effectLst/>
                          <a:latin typeface="Calibri" pitchFamily="34" charset="0"/>
                          <a:cs typeface="Arial" charset="0"/>
                        </a:rPr>
                        <a:t>Tamamlanan İş ve İşlem / Toplam İş ve İşlem * 100</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4957">
                <a:tc grid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4957">
                <a:tc rowSpan="2"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FAALİYETLER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rowSpan="2" hMerge="1">
                  <a:txBody>
                    <a:bodyPr/>
                    <a:lstStyle/>
                    <a:p>
                      <a:endParaRPr lang="tr-TR"/>
                    </a:p>
                  </a:txBody>
                  <a:tcPr/>
                </a:tc>
                <a:tc rowSpan="2" hMerge="1">
                  <a:txBody>
                    <a:bodyPr/>
                    <a:lstStyle/>
                    <a:p>
                      <a:endParaRPr lang="tr-TR"/>
                    </a:p>
                  </a:txBody>
                  <a:tcPr/>
                </a:tc>
                <a:tc grid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4957">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Bütçe</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Bütçe Dışı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Toplam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65542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Arial" charset="0"/>
                        </a:rPr>
                        <a:t>3.2.1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Calibri" pitchFamily="34" charset="0"/>
                          <a:cs typeface="Arial" charset="0"/>
                        </a:rPr>
                        <a:t>İnsan Kaynakları Yönetim Sistemi (Eğitim, Yönetim, Bilgi sistemi vb.) kurulumu projesi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Calibri" pitchFamily="34" charset="0"/>
                          <a:cs typeface="Arial" charset="0"/>
                        </a:rPr>
                        <a:t>129.148,00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0" lang="tr-TR" sz="1100" b="0" i="0" u="none" strike="noStrike" cap="none" normalizeH="0" baseline="0" dirty="0" smtClean="0">
                          <a:ln>
                            <a:noFill/>
                          </a:ln>
                          <a:solidFill>
                            <a:srgbClr val="000000"/>
                          </a:solidFill>
                          <a:effectLst/>
                          <a:latin typeface="Calibri" pitchFamily="34" charset="0"/>
                          <a:cs typeface="Arial" charset="0"/>
                        </a:rPr>
                        <a:t>129.148,00</a:t>
                      </a:r>
                    </a:p>
                    <a:p>
                      <a:pPr marL="0" marR="0" lvl="0" indent="0" algn="r" defTabSz="914400" rtl="0" eaLnBrk="1" fontAlgn="ctr"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655421">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Calibri" pitchFamily="34" charset="0"/>
                          <a:cs typeface="Arial" charset="0"/>
                        </a:rPr>
                        <a:t>GENEL TOPLAM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129.148,00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cs typeface="Arial" charset="0"/>
                        </a:rPr>
                        <a:t>129.148,00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
        <p:nvSpPr>
          <p:cNvPr id="5" name="Slayt Numarası Yer Tutucusu 4"/>
          <p:cNvSpPr>
            <a:spLocks noGrp="1"/>
          </p:cNvSpPr>
          <p:nvPr>
            <p:ph type="sldNum" sz="quarter" idx="12"/>
          </p:nvPr>
        </p:nvSpPr>
        <p:spPr/>
        <p:txBody>
          <a:bodyPr/>
          <a:lstStyle/>
          <a:p>
            <a:pPr>
              <a:defRPr/>
            </a:pPr>
            <a:fld id="{5D476EEC-0A71-4432-A2D9-B0BFD551F7CA}" type="slidenum">
              <a:rPr lang="tr-TR"/>
              <a:pPr>
                <a:defRPr/>
              </a:pPr>
              <a:t>43</a:t>
            </a:fld>
            <a:endParaRPr lang="tr-T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81075" y="498475"/>
            <a:ext cx="5734050"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928688" y="8547100"/>
            <a:ext cx="5786437" cy="247650"/>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a:t>
            </a:r>
            <a:r>
              <a:rPr lang="tr-TR" sz="1000" dirty="0" smtClean="0">
                <a:solidFill>
                  <a:schemeClr val="accent6">
                    <a:lumMod val="75000"/>
                  </a:schemeClr>
                </a:solidFill>
                <a:latin typeface="Arial" panose="020B0604020202020204" pitchFamily="34" charset="0"/>
                <a:cs typeface="Arial" panose="020B0604020202020204" pitchFamily="34" charset="0"/>
              </a:rPr>
              <a:t>İdaresi 2023 Yılı </a:t>
            </a:r>
            <a:r>
              <a:rPr lang="tr-TR" sz="1000" dirty="0">
                <a:solidFill>
                  <a:schemeClr val="accent6">
                    <a:lumMod val="75000"/>
                  </a:schemeClr>
                </a:solidFill>
                <a:latin typeface="Arial" panose="020B0604020202020204" pitchFamily="34" charset="0"/>
                <a:cs typeface="Arial" panose="020B0604020202020204" pitchFamily="34" charset="0"/>
              </a:rPr>
              <a:t>Performans Programı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sp>
        <p:nvSpPr>
          <p:cNvPr id="5" name="Slayt Numarası Yer Tutucusu 4"/>
          <p:cNvSpPr>
            <a:spLocks noGrp="1"/>
          </p:cNvSpPr>
          <p:nvPr>
            <p:ph type="sldNum" sz="quarter" idx="12"/>
          </p:nvPr>
        </p:nvSpPr>
        <p:spPr/>
        <p:txBody>
          <a:bodyPr/>
          <a:lstStyle/>
          <a:p>
            <a:pPr>
              <a:defRPr/>
            </a:pPr>
            <a:fld id="{5FADE5BB-9749-4368-8B8A-47370B33A213}" type="slidenum">
              <a:rPr lang="tr-TR"/>
              <a:pPr>
                <a:defRPr/>
              </a:pPr>
              <a:t>44</a:t>
            </a:fld>
            <a:endParaRPr lang="tr-TR"/>
          </a:p>
        </p:txBody>
      </p:sp>
      <p:graphicFrame>
        <p:nvGraphicFramePr>
          <p:cNvPr id="8" name="Tablo 7"/>
          <p:cNvGraphicFramePr>
            <a:graphicFrameLocks noGrp="1"/>
          </p:cNvGraphicFramePr>
          <p:nvPr/>
        </p:nvGraphicFramePr>
        <p:xfrm>
          <a:off x="981075" y="827088"/>
          <a:ext cx="5734050" cy="7602568"/>
        </p:xfrm>
        <a:graphic>
          <a:graphicData uri="http://schemas.openxmlformats.org/drawingml/2006/table">
            <a:tbl>
              <a:tblPr/>
              <a:tblGrid>
                <a:gridCol w="447675"/>
                <a:gridCol w="530225"/>
                <a:gridCol w="1054100"/>
                <a:gridCol w="130175"/>
                <a:gridCol w="539750"/>
                <a:gridCol w="674688"/>
                <a:gridCol w="84137"/>
                <a:gridCol w="757238"/>
                <a:gridCol w="230187"/>
                <a:gridCol w="528638"/>
                <a:gridCol w="757237"/>
              </a:tblGrid>
              <a:tr h="335045">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İDARENİN ADI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9">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EDİRNE İL ÖZEL İDARESİ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5045">
                <a:tc grid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5045">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AMAÇ-3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9">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r>
                        <a:rPr kumimoji="0" lang="tr-TR" sz="1000" b="0" i="0" u="none" strike="noStrike" cap="none" normalizeH="0" baseline="0" dirty="0" err="1" smtClean="0">
                          <a:ln>
                            <a:noFill/>
                          </a:ln>
                          <a:solidFill>
                            <a:srgbClr val="000000"/>
                          </a:solidFill>
                          <a:effectLst/>
                          <a:latin typeface="Calibri" pitchFamily="34" charset="0"/>
                          <a:cs typeface="Arial" charset="0"/>
                        </a:rPr>
                        <a:t>İnovatif</a:t>
                      </a:r>
                      <a:r>
                        <a:rPr kumimoji="0" lang="tr-TR" sz="1000" b="0" i="0" u="none" strike="noStrike" cap="none" normalizeH="0" baseline="0" dirty="0" smtClean="0">
                          <a:ln>
                            <a:noFill/>
                          </a:ln>
                          <a:solidFill>
                            <a:srgbClr val="000000"/>
                          </a:solidFill>
                          <a:effectLst/>
                          <a:latin typeface="Calibri" pitchFamily="34" charset="0"/>
                          <a:cs typeface="Arial" charset="0"/>
                        </a:rPr>
                        <a:t> Bir Kurumsal Kimlik ve Kültür Oluşturmak.</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55309">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HEDEF-3.3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9">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Sürdürülebilir ve etkin bir iç kontrol sisteminin tesisi sağlanacaktır.</a:t>
                      </a: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5045">
                <a:tc grid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55309">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PERFORMANS HEDEFİ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9">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2023 yılında sürdürebilir ve etkin bir iç kontrol sisteminin tesisi çalışmalarına devam edilecektir.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55309">
                <a:tc gridSpan="11">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rgbClr val="000000"/>
                          </a:solidFill>
                          <a:effectLst/>
                          <a:latin typeface="Calibri" pitchFamily="34" charset="0"/>
                          <a:cs typeface="Arial" charset="0"/>
                        </a:rPr>
                        <a:t>Açıklamalar</a:t>
                      </a:r>
                      <a:r>
                        <a:rPr kumimoji="0" lang="tr-TR" sz="1000" b="0" i="0" u="none" strike="noStrike" cap="none" normalizeH="0" baseline="0" dirty="0" smtClean="0">
                          <a:ln>
                            <a:noFill/>
                          </a:ln>
                          <a:solidFill>
                            <a:srgbClr val="000000"/>
                          </a:solidFill>
                          <a:effectLst/>
                          <a:latin typeface="Calibri" pitchFamily="34" charset="0"/>
                          <a:cs typeface="Arial" charset="0"/>
                        </a:rPr>
                        <a:t> :</a:t>
                      </a:r>
                      <a:r>
                        <a:rPr kumimoji="0" lang="es-ES" sz="1000" b="0" i="0" u="none" strike="noStrike" cap="none" normalizeH="0" baseline="0" dirty="0" smtClean="0">
                          <a:ln>
                            <a:noFill/>
                          </a:ln>
                          <a:solidFill>
                            <a:srgbClr val="000000"/>
                          </a:solidFill>
                          <a:effectLst/>
                          <a:latin typeface="Calibri" pitchFamily="34" charset="0"/>
                          <a:cs typeface="Arial" charset="0"/>
                        </a:rPr>
                        <a:t/>
                      </a:r>
                      <a:br>
                        <a:rPr kumimoji="0" lang="es-ES"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2023 </a:t>
                      </a:r>
                      <a:r>
                        <a:rPr kumimoji="0" lang="es-ES" sz="1000" b="0" i="0" u="none" strike="noStrike" cap="none" normalizeH="0" baseline="0" dirty="0" smtClean="0">
                          <a:ln>
                            <a:noFill/>
                          </a:ln>
                          <a:solidFill>
                            <a:srgbClr val="000000"/>
                          </a:solidFill>
                          <a:effectLst/>
                          <a:latin typeface="Calibri" pitchFamily="34" charset="0"/>
                          <a:cs typeface="Arial" charset="0"/>
                        </a:rPr>
                        <a:t>yılında</a:t>
                      </a:r>
                      <a:r>
                        <a:rPr kumimoji="0" lang="tr-TR" sz="1000" b="0" i="0" u="none" strike="noStrike" cap="none" normalizeH="0" baseline="0" dirty="0" smtClean="0">
                          <a:ln>
                            <a:noFill/>
                          </a:ln>
                          <a:solidFill>
                            <a:srgbClr val="000000"/>
                          </a:solidFill>
                          <a:effectLst/>
                          <a:latin typeface="Calibri" pitchFamily="34" charset="0"/>
                          <a:cs typeface="Arial" charset="0"/>
                        </a:rPr>
                        <a:t> </a:t>
                      </a:r>
                      <a:r>
                        <a:rPr kumimoji="0" lang="es-ES" sz="1000" b="0" i="0" u="none" strike="noStrike" cap="none" normalizeH="0" baseline="0" dirty="0" smtClean="0">
                          <a:ln>
                            <a:noFill/>
                          </a:ln>
                          <a:solidFill>
                            <a:srgbClr val="000000"/>
                          </a:solidFill>
                          <a:effectLst/>
                          <a:latin typeface="Calibri" pitchFamily="34" charset="0"/>
                          <a:cs typeface="Arial" charset="0"/>
                        </a:rPr>
                        <a:t>Sürdürebilir ve etkin bir iç kontrol sisteminin tesisi projesi</a:t>
                      </a:r>
                      <a:r>
                        <a:rPr kumimoji="0" lang="tr-TR" sz="1000" b="0" i="0" u="none" strike="noStrike" cap="none" normalizeH="0" baseline="0" dirty="0" smtClean="0">
                          <a:ln>
                            <a:noFill/>
                          </a:ln>
                          <a:solidFill>
                            <a:srgbClr val="000000"/>
                          </a:solidFill>
                          <a:effectLst/>
                          <a:latin typeface="Calibri" pitchFamily="34" charset="0"/>
                          <a:cs typeface="Arial" charset="0"/>
                        </a:rPr>
                        <a:t>ne yönelik iş ve işlemlere devam edilecektir.</a:t>
                      </a:r>
                      <a:endParaRPr kumimoji="0" lang="es-ES"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5045">
                <a:tc grid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5045">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PERFORMANS GÖSTERGELERİ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65530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İş ve İşlemlerin tamamlanma oranı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655309">
                <a:tc gridSpan="1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Açıklama</a:t>
                      </a:r>
                      <a:br>
                        <a:rPr kumimoji="0" lang="tr-TR" sz="1000" b="0" i="0" u="none" strike="noStrike" cap="none" normalizeH="0" baseline="0" smtClean="0">
                          <a:ln>
                            <a:noFill/>
                          </a:ln>
                          <a:solidFill>
                            <a:srgbClr val="000000"/>
                          </a:solidFill>
                          <a:effectLst/>
                          <a:latin typeface="Calibri" pitchFamily="34" charset="0"/>
                          <a:cs typeface="Arial" charset="0"/>
                        </a:rPr>
                      </a:br>
                      <a:r>
                        <a:rPr kumimoji="0" lang="tr-TR" sz="1000" b="0" i="0" u="none" strike="noStrike" cap="none" normalizeH="0" baseline="0" smtClean="0">
                          <a:ln>
                            <a:noFill/>
                          </a:ln>
                          <a:solidFill>
                            <a:srgbClr val="000000"/>
                          </a:solidFill>
                          <a:effectLst/>
                          <a:latin typeface="Calibri" pitchFamily="34" charset="0"/>
                          <a:cs typeface="Arial" charset="0"/>
                        </a:rPr>
                        <a:t>Tamamlanan İş ve İşlem / Toplam İş ve İşlem * 100</a:t>
                      </a:r>
                    </a:p>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smtClean="0">
                        <a:ln>
                          <a:noFill/>
                        </a:ln>
                        <a:solidFill>
                          <a:srgbClr val="000000"/>
                        </a:solidFill>
                        <a:effectLst/>
                        <a:latin typeface="Calibri" pitchFamily="34" charset="0"/>
                        <a:cs typeface="Arial" charset="0"/>
                      </a:endParaRP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5045">
                <a:tc grid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5045">
                <a:tc rowSpan="2"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FAALİYETLER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5045">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 Dışı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Toplam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65530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3.3.1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Sürdürebilir ve etkin bir iç kontrol sisteminin tesisi projesi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655309">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GENEL TOPLAM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28671" y="498475"/>
            <a:ext cx="5715040" cy="246063"/>
          </a:xfrm>
          <a:prstGeom prst="rect">
            <a:avLst/>
          </a:prstGeom>
          <a:solidFill>
            <a:schemeClr val="accent1">
              <a:lumMod val="75000"/>
            </a:schemeClr>
          </a:solidFill>
        </p:spPr>
        <p:txBody>
          <a:bodyPr wrap="square"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928688" y="8532813"/>
            <a:ext cx="5786437"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		</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graphicFrame>
        <p:nvGraphicFramePr>
          <p:cNvPr id="5" name="Tablo 4"/>
          <p:cNvGraphicFramePr>
            <a:graphicFrameLocks noGrp="1"/>
          </p:cNvGraphicFramePr>
          <p:nvPr/>
        </p:nvGraphicFramePr>
        <p:xfrm>
          <a:off x="928669" y="785783"/>
          <a:ext cx="5786478" cy="7643868"/>
        </p:xfrm>
        <a:graphic>
          <a:graphicData uri="http://schemas.openxmlformats.org/drawingml/2006/table">
            <a:tbl>
              <a:tblPr/>
              <a:tblGrid>
                <a:gridCol w="451768"/>
                <a:gridCol w="535073"/>
                <a:gridCol w="1063738"/>
                <a:gridCol w="676050"/>
                <a:gridCol w="608766"/>
                <a:gridCol w="156997"/>
                <a:gridCol w="764162"/>
                <a:gridCol w="376473"/>
                <a:gridCol w="389290"/>
                <a:gridCol w="764161"/>
              </a:tblGrid>
              <a:tr h="336865">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İDARENİN ADI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EDİRNE İL ÖZEL İDARESİ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6865">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6865">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AMAÇ-3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r>
                        <a:rPr kumimoji="0" lang="tr-TR" sz="1000" b="0" i="0" u="none" strike="noStrike" cap="none" normalizeH="0" baseline="0" dirty="0" err="1" smtClean="0">
                          <a:ln>
                            <a:noFill/>
                          </a:ln>
                          <a:solidFill>
                            <a:srgbClr val="000000"/>
                          </a:solidFill>
                          <a:effectLst/>
                          <a:latin typeface="Calibri" pitchFamily="34" charset="0"/>
                          <a:cs typeface="Arial" charset="0"/>
                        </a:rPr>
                        <a:t>İnovatif</a:t>
                      </a:r>
                      <a:r>
                        <a:rPr kumimoji="0" lang="tr-TR" sz="1000" b="0" i="0" u="none" strike="noStrike" cap="none" normalizeH="0" baseline="0" dirty="0" smtClean="0">
                          <a:ln>
                            <a:noFill/>
                          </a:ln>
                          <a:solidFill>
                            <a:srgbClr val="000000"/>
                          </a:solidFill>
                          <a:effectLst/>
                          <a:latin typeface="Calibri" pitchFamily="34" charset="0"/>
                          <a:cs typeface="Arial" charset="0"/>
                        </a:rPr>
                        <a:t> Bir Kurumsal Kimlik ve Kültür Oluşturmak.</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58869">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HEDEF-3.4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İç Denetim Programı kapsamında belirlenen yüksek riskli alanların denetimi yapılacaktır.</a:t>
                      </a: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6865">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58869">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PERFORMANS HEDEFİ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2023 yılında iç denetim faaliyetlerine devam edilecektir. </a:t>
                      </a:r>
                    </a:p>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58869">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Açıklamalar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2023  yılında iç denetim faaliyetlerine devam edilecektir.</a:t>
                      </a:r>
                    </a:p>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6865">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6865">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PERFORMANS GÖSTERGELERİ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65886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Denetlenen Birim Sayısı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5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5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5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5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658869">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Açıklama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Denetim Sayısı</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6865">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6865">
                <a:tc rowSpan="2"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FAALİYETLER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rowSpan="2" hMerge="1">
                  <a:txBody>
                    <a:bodyPr/>
                    <a:lstStyle/>
                    <a:p>
                      <a:endParaRPr lang="tr-TR"/>
                    </a:p>
                  </a:txBody>
                  <a:tcPr/>
                </a:tc>
                <a:tc rowSpan="2" hMerge="1">
                  <a:txBody>
                    <a:bodyPr/>
                    <a:lstStyle/>
                    <a:p>
                      <a:endParaRPr lang="tr-TR"/>
                    </a:p>
                  </a:txBody>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6865">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 Dışı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Toplam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65886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3.4.1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İç Denetim Faaliyeti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658869">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GENEL TOPLAM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
        <p:nvSpPr>
          <p:cNvPr id="2" name="Slayt Numarası Yer Tutucusu 1"/>
          <p:cNvSpPr>
            <a:spLocks noGrp="1"/>
          </p:cNvSpPr>
          <p:nvPr>
            <p:ph type="sldNum" sz="quarter" idx="12"/>
          </p:nvPr>
        </p:nvSpPr>
        <p:spPr/>
        <p:txBody>
          <a:bodyPr/>
          <a:lstStyle/>
          <a:p>
            <a:pPr>
              <a:defRPr/>
            </a:pPr>
            <a:fld id="{58B4A869-42F8-4410-91B0-CA93D8F827BF}" type="slidenum">
              <a:rPr lang="tr-TR"/>
              <a:pPr>
                <a:defRPr/>
              </a:pPr>
              <a:t>45</a:t>
            </a:fld>
            <a:endParaRPr lang="tr-T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28688" y="498475"/>
            <a:ext cx="5786437"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928688" y="8532813"/>
            <a:ext cx="5715000"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		</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graphicFrame>
        <p:nvGraphicFramePr>
          <p:cNvPr id="2" name="Tablo 1"/>
          <p:cNvGraphicFramePr>
            <a:graphicFrameLocks noGrp="1"/>
          </p:cNvGraphicFramePr>
          <p:nvPr/>
        </p:nvGraphicFramePr>
        <p:xfrm>
          <a:off x="981075" y="785789"/>
          <a:ext cx="5662613" cy="7643864"/>
        </p:xfrm>
        <a:graphic>
          <a:graphicData uri="http://schemas.openxmlformats.org/drawingml/2006/table">
            <a:tbl>
              <a:tblPr/>
              <a:tblGrid>
                <a:gridCol w="447675"/>
                <a:gridCol w="517525"/>
                <a:gridCol w="1041400"/>
                <a:gridCol w="661988"/>
                <a:gridCol w="565150"/>
                <a:gridCol w="182562"/>
                <a:gridCol w="749300"/>
                <a:gridCol w="282575"/>
                <a:gridCol w="465138"/>
                <a:gridCol w="749300"/>
              </a:tblGrid>
              <a:tr h="339947">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İDARENİN ADI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EDİRNE İL ÖZEL İDARESİ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9947">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9947">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AMAÇ-3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r>
                        <a:rPr kumimoji="0" lang="tr-TR" sz="1000" b="0" i="0" u="none" strike="noStrike" cap="none" normalizeH="0" baseline="0" dirty="0" err="1" smtClean="0">
                          <a:ln>
                            <a:noFill/>
                          </a:ln>
                          <a:solidFill>
                            <a:srgbClr val="000000"/>
                          </a:solidFill>
                          <a:effectLst/>
                          <a:latin typeface="Calibri" pitchFamily="34" charset="0"/>
                          <a:cs typeface="Arial" charset="0"/>
                        </a:rPr>
                        <a:t>İnovatif</a:t>
                      </a:r>
                      <a:r>
                        <a:rPr kumimoji="0" lang="tr-TR" sz="1000" b="0" i="0" u="none" strike="noStrike" cap="none" normalizeH="0" baseline="0" dirty="0" smtClean="0">
                          <a:ln>
                            <a:noFill/>
                          </a:ln>
                          <a:solidFill>
                            <a:srgbClr val="000000"/>
                          </a:solidFill>
                          <a:effectLst/>
                          <a:latin typeface="Calibri" pitchFamily="34" charset="0"/>
                          <a:cs typeface="Arial" charset="0"/>
                        </a:rPr>
                        <a:t> Bir Kurumsal Kimlik ve Kültür Oluşturmak</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94083">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HEDEF- 3.5</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Stratejik Yönetim Kapasitesi Geliştirilecektir.</a:t>
                      </a: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9947">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65043">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PERFORMANS HEDEFİ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2023 Yılında Stratejik Yönetim Kapasitesi Geliştirilecektir.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65043">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Açıklamalar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2023 Yılında  Stratejik Yönetim Kapasitesini Geliştirilmesine Devam Edilecektir.</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9947">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9947">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PERFORMANS GÖSTERGELERİ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66504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3.5.1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İş ve İşlemlerin tamamlanma oranı.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665043">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Açıklama</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Tamamlanan İş ve İşlem / Toplam İş ve İşlem * 100</a:t>
                      </a:r>
                    </a:p>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9947">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9947">
                <a:tc rowSpan="2"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FAALİYETLER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rowSpan="2" hMerge="1">
                  <a:txBody>
                    <a:bodyPr/>
                    <a:lstStyle/>
                    <a:p>
                      <a:endParaRPr lang="tr-TR"/>
                    </a:p>
                  </a:txBody>
                  <a:tcPr/>
                </a:tc>
                <a:tc rowSpan="2" hMerge="1">
                  <a:txBody>
                    <a:bodyPr/>
                    <a:lstStyle/>
                    <a:p>
                      <a:endParaRPr lang="tr-TR"/>
                    </a:p>
                  </a:txBody>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9947">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 Dışı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Toplam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66504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3.5.1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Kapasite Geliştirme Faaliyeti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665043">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GENEL TOPLAM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
        <p:nvSpPr>
          <p:cNvPr id="5" name="Slayt Numarası Yer Tutucusu 4"/>
          <p:cNvSpPr>
            <a:spLocks noGrp="1"/>
          </p:cNvSpPr>
          <p:nvPr>
            <p:ph type="sldNum" sz="quarter" idx="12"/>
          </p:nvPr>
        </p:nvSpPr>
        <p:spPr/>
        <p:txBody>
          <a:bodyPr/>
          <a:lstStyle/>
          <a:p>
            <a:pPr>
              <a:defRPr/>
            </a:pPr>
            <a:fld id="{9EF9530E-9AE7-437A-B81F-1EB4AD73FBAD}" type="slidenum">
              <a:rPr lang="tr-TR"/>
              <a:pPr>
                <a:defRPr/>
              </a:pPr>
              <a:t>46</a:t>
            </a:fld>
            <a:endParaRPr lang="tr-T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81075" y="498475"/>
            <a:ext cx="5734050"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928688" y="8532813"/>
            <a:ext cx="5786437"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		</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graphicFrame>
        <p:nvGraphicFramePr>
          <p:cNvPr id="5" name="Tablo 4"/>
          <p:cNvGraphicFramePr>
            <a:graphicFrameLocks noGrp="1"/>
          </p:cNvGraphicFramePr>
          <p:nvPr/>
        </p:nvGraphicFramePr>
        <p:xfrm>
          <a:off x="981075" y="785788"/>
          <a:ext cx="5734050" cy="7643869"/>
        </p:xfrm>
        <a:graphic>
          <a:graphicData uri="http://schemas.openxmlformats.org/drawingml/2006/table">
            <a:tbl>
              <a:tblPr/>
              <a:tblGrid>
                <a:gridCol w="446088"/>
                <a:gridCol w="530225"/>
                <a:gridCol w="1054100"/>
                <a:gridCol w="673100"/>
                <a:gridCol w="657225"/>
                <a:gridCol w="100012"/>
                <a:gridCol w="758825"/>
                <a:gridCol w="279400"/>
                <a:gridCol w="477838"/>
                <a:gridCol w="757237"/>
              </a:tblGrid>
              <a:tr h="276614">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İDARENİN ADI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EDİRNE İL ÖZEL İDARESİ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6614">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6614">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AMAÇ-3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r>
                        <a:rPr kumimoji="0" lang="tr-TR" sz="1000" b="0" i="0" u="none" strike="noStrike" cap="none" normalizeH="0" baseline="0" dirty="0" err="1" smtClean="0">
                          <a:ln>
                            <a:noFill/>
                          </a:ln>
                          <a:solidFill>
                            <a:srgbClr val="000000"/>
                          </a:solidFill>
                          <a:effectLst/>
                          <a:latin typeface="Calibri" pitchFamily="34" charset="0"/>
                          <a:cs typeface="Arial" charset="0"/>
                        </a:rPr>
                        <a:t>İnovatif</a:t>
                      </a:r>
                      <a:r>
                        <a:rPr kumimoji="0" lang="tr-TR" sz="1000" b="0" i="0" u="none" strike="noStrike" cap="none" normalizeH="0" baseline="0" dirty="0" smtClean="0">
                          <a:ln>
                            <a:noFill/>
                          </a:ln>
                          <a:solidFill>
                            <a:srgbClr val="000000"/>
                          </a:solidFill>
                          <a:effectLst/>
                          <a:latin typeface="Calibri" pitchFamily="34" charset="0"/>
                          <a:cs typeface="Arial" charset="0"/>
                        </a:rPr>
                        <a:t> Bir Kurumsal Kimlik ve Kültür Oluşturmak</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53227">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HEDEF-3.6</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Plan döneminde yurt içi ve yurt dışı destek programlarına 10’u destek almaya hak kazanacak şekilde toplam 30 proje hazırlanacaktır.</a:t>
                      </a: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6614">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47538">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PERFORMANS HEDEFİ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8">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2023 yılında  Yurt içi ve yurt dışı destek programlarına 2' si destek almaya hak kazanacak şekilde toplam 5 proje hazırlanacaktır.</a:t>
                      </a:r>
                    </a:p>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934822">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Açıklamalar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2023 Yılında  Yurt içi ve yurt dışı destek programlarına 2' si destek almaya hak kazanacak şekilde toplam 5 proje hazırlanacaktır.</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6614">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6614">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PERFORMANS GÖSTERGELERİ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8548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Sunulan ve Destek Alan proje sayıları.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3/1</a:t>
                      </a:r>
                      <a:endParaRPr kumimoji="0" lang="fi-FI"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3/2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3/2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3/2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647538">
                <a:tc gridSpan="10">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fi-FI" sz="1000" b="0" i="0" u="none" strike="noStrike" cap="none" normalizeH="0" baseline="0" dirty="0" smtClean="0">
                          <a:ln>
                            <a:noFill/>
                          </a:ln>
                          <a:solidFill>
                            <a:srgbClr val="000000"/>
                          </a:solidFill>
                          <a:effectLst/>
                          <a:latin typeface="Calibri" pitchFamily="34" charset="0"/>
                          <a:cs typeface="Arial" charset="0"/>
                        </a:rPr>
                        <a:t>Açıklama</a:t>
                      </a:r>
                      <a:r>
                        <a:rPr kumimoji="0" lang="tr-TR" sz="1000" b="0" i="0" u="none" strike="noStrike" cap="none" normalizeH="0" baseline="0" dirty="0" smtClean="0">
                          <a:ln>
                            <a:noFill/>
                          </a:ln>
                          <a:solidFill>
                            <a:srgbClr val="000000"/>
                          </a:solidFill>
                          <a:effectLst/>
                          <a:latin typeface="Calibri" pitchFamily="34" charset="0"/>
                          <a:cs typeface="Arial" charset="0"/>
                        </a:rPr>
                        <a:t> :</a:t>
                      </a:r>
                      <a:r>
                        <a:rPr kumimoji="0" lang="fi-FI" sz="1000" b="0" i="0" u="none" strike="noStrike" cap="none" normalizeH="0" baseline="0" dirty="0" smtClean="0">
                          <a:ln>
                            <a:noFill/>
                          </a:ln>
                          <a:solidFill>
                            <a:srgbClr val="000000"/>
                          </a:solidFill>
                          <a:effectLst/>
                          <a:latin typeface="Calibri" pitchFamily="34" charset="0"/>
                          <a:cs typeface="Arial" charset="0"/>
                        </a:rPr>
                        <a:t/>
                      </a:r>
                      <a:br>
                        <a:rPr kumimoji="0" lang="fi-FI"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Proje Adet</a:t>
                      </a:r>
                    </a:p>
                    <a:p>
                      <a:pPr marL="0" marR="0" lvl="0" indent="0" algn="l" defTabSz="914400" rtl="0" eaLnBrk="1" fontAlgn="t" latinLnBrk="0" hangingPunct="1">
                        <a:lnSpc>
                          <a:spcPct val="100000"/>
                        </a:lnSpc>
                        <a:spcBef>
                          <a:spcPct val="0"/>
                        </a:spcBef>
                        <a:spcAft>
                          <a:spcPct val="0"/>
                        </a:spcAft>
                        <a:buClrTx/>
                        <a:buSzTx/>
                        <a:buFontTx/>
                        <a:buNone/>
                        <a:tabLst/>
                      </a:pPr>
                      <a:endParaRPr kumimoji="0" lang="fi-FI"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6614">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6614">
                <a:tc rowSpan="2"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FAALİYETLER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rowSpan="2" hMerge="1">
                  <a:txBody>
                    <a:bodyPr/>
                    <a:lstStyle/>
                    <a:p>
                      <a:endParaRPr lang="tr-TR"/>
                    </a:p>
                  </a:txBody>
                  <a:tcPr/>
                </a:tc>
                <a:tc rowSpan="2" hMerge="1">
                  <a:txBody>
                    <a:bodyPr/>
                    <a:lstStyle/>
                    <a:p>
                      <a:endParaRPr lang="tr-TR"/>
                    </a:p>
                  </a:txBody>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43268">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 Dışı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Toplam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7248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3.6.1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Proje faaliyetleri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1.600.000,00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1.600.001,00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724863">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GENEL TOPLAM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1.600.000,00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1.600.001,00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
        <p:nvSpPr>
          <p:cNvPr id="2" name="Slayt Numarası Yer Tutucusu 1"/>
          <p:cNvSpPr>
            <a:spLocks noGrp="1"/>
          </p:cNvSpPr>
          <p:nvPr>
            <p:ph type="sldNum" sz="quarter" idx="12"/>
          </p:nvPr>
        </p:nvSpPr>
        <p:spPr/>
        <p:txBody>
          <a:bodyPr/>
          <a:lstStyle/>
          <a:p>
            <a:pPr>
              <a:defRPr/>
            </a:pPr>
            <a:fld id="{42E84A07-BC97-424C-BFE9-0E9F576C3AB5}" type="slidenum">
              <a:rPr lang="tr-TR"/>
              <a:pPr>
                <a:defRPr/>
              </a:pPr>
              <a:t>47</a:t>
            </a:fld>
            <a:endParaRPr lang="tr-T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28688" y="498475"/>
            <a:ext cx="5786437"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928688" y="8547100"/>
            <a:ext cx="5786437" cy="247650"/>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graphicFrame>
        <p:nvGraphicFramePr>
          <p:cNvPr id="2" name="Tablo 1"/>
          <p:cNvGraphicFramePr>
            <a:graphicFrameLocks noGrp="1"/>
          </p:cNvGraphicFramePr>
          <p:nvPr/>
        </p:nvGraphicFramePr>
        <p:xfrm>
          <a:off x="928669" y="928666"/>
          <a:ext cx="5715042" cy="7500989"/>
        </p:xfrm>
        <a:graphic>
          <a:graphicData uri="http://schemas.openxmlformats.org/drawingml/2006/table">
            <a:tbl>
              <a:tblPr/>
              <a:tblGrid>
                <a:gridCol w="445552"/>
                <a:gridCol w="528996"/>
                <a:gridCol w="1050120"/>
                <a:gridCol w="77145"/>
                <a:gridCol w="590397"/>
                <a:gridCol w="587248"/>
                <a:gridCol w="168460"/>
                <a:gridCol w="755708"/>
                <a:gridCol w="209394"/>
                <a:gridCol w="546314"/>
                <a:gridCol w="755708"/>
              </a:tblGrid>
              <a:tr h="330808">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İDARENİN ADI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9">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EDİRNE İL ÖZEL İDARESİ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0808">
                <a:tc grid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0808">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AMAÇ-3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9">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r>
                        <a:rPr kumimoji="0" lang="tr-TR" sz="1000" b="0" i="0" u="none" strike="noStrike" cap="none" normalizeH="0" baseline="0" dirty="0" err="1" smtClean="0">
                          <a:ln>
                            <a:noFill/>
                          </a:ln>
                          <a:solidFill>
                            <a:srgbClr val="000000"/>
                          </a:solidFill>
                          <a:effectLst/>
                          <a:latin typeface="Calibri" pitchFamily="34" charset="0"/>
                          <a:cs typeface="Arial" charset="0"/>
                        </a:rPr>
                        <a:t>İnovatif</a:t>
                      </a:r>
                      <a:r>
                        <a:rPr kumimoji="0" lang="tr-TR" sz="1000" b="0" i="0" u="none" strike="noStrike" cap="none" normalizeH="0" baseline="0" dirty="0" smtClean="0">
                          <a:ln>
                            <a:noFill/>
                          </a:ln>
                          <a:solidFill>
                            <a:srgbClr val="000000"/>
                          </a:solidFill>
                          <a:effectLst/>
                          <a:latin typeface="Calibri" pitchFamily="34" charset="0"/>
                          <a:cs typeface="Arial" charset="0"/>
                        </a:rPr>
                        <a:t> Bir Kurumsal Kimlik ve Kültür Oluşturmak.</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61616">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HEDEF-3.7</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9">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Arial" charset="0"/>
                        </a:rPr>
                        <a:t>        Yönetim bilgi sistemlerinden etkin şekilde faydalanılacaktır.</a:t>
                      </a:r>
                    </a:p>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0808">
                <a:tc grid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93733">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PERFORMANS HEDEFİ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9">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2023 yılında yönetim bilgi sistemlerinden etkin bir şekilde faydalanılacaktır..</a:t>
                      </a:r>
                    </a:p>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40303">
                <a:tc gridSpan="1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Açıklamalar:</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2023 yılında  yönetim bilgi sistemlerinden etkin bir şekilde faydalanılacaktır.</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0808">
                <a:tc grid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0808">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PERFORMANS GÖSTERGELERİ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70979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3.7.1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3">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Açıklama Yeni edinilen  veya revize edilen sistem sayısı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4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3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4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4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693733">
                <a:tc gridSpan="1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0808">
                <a:tc grid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0808">
                <a:tc rowSpan="2"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FAALİYETLER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rowSpan="2" hMerge="1">
                  <a:txBody>
                    <a:bodyPr/>
                    <a:lstStyle/>
                    <a:p>
                      <a:endParaRPr lang="tr-TR"/>
                    </a:p>
                  </a:txBody>
                  <a:tcPr/>
                </a:tc>
                <a:tc rowSpan="2" hMerge="1">
                  <a:txBody>
                    <a:bodyPr/>
                    <a:lstStyle/>
                    <a:p>
                      <a:endParaRPr lang="tr-TR"/>
                    </a:p>
                  </a:txBody>
                  <a:tcPr/>
                </a:tc>
                <a:tc gridSpan="8">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0808">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 Dışı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Toplam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69373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3.7.1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Yönetim Bilgi Sistemi Faaliyetleri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330808">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GENEL TOPLAM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3">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
        <p:nvSpPr>
          <p:cNvPr id="5" name="Slayt Numarası Yer Tutucusu 4"/>
          <p:cNvSpPr>
            <a:spLocks noGrp="1"/>
          </p:cNvSpPr>
          <p:nvPr>
            <p:ph type="sldNum" sz="quarter" idx="12"/>
          </p:nvPr>
        </p:nvSpPr>
        <p:spPr/>
        <p:txBody>
          <a:bodyPr/>
          <a:lstStyle/>
          <a:p>
            <a:pPr>
              <a:defRPr/>
            </a:pPr>
            <a:fld id="{48BE164C-B78E-4F8A-9139-3E6DB72620F9}" type="slidenum">
              <a:rPr lang="tr-TR"/>
              <a:pPr>
                <a:defRPr/>
              </a:pPr>
              <a:t>48</a:t>
            </a:fld>
            <a:endParaRPr lang="tr-T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5BC97C9-266F-4E3A-8BD6-0A8809FF65BF}" type="slidenum">
              <a:rPr lang="tr-TR" smtClean="0"/>
              <a:pPr>
                <a:defRPr/>
              </a:pPr>
              <a:t>49</a:t>
            </a:fld>
            <a:endParaRPr lang="tr-TR"/>
          </a:p>
        </p:txBody>
      </p:sp>
      <p:pic>
        <p:nvPicPr>
          <p:cNvPr id="5" name="Resim 5"/>
          <p:cNvPicPr>
            <a:picLocks noChangeAspect="1"/>
          </p:cNvPicPr>
          <p:nvPr/>
        </p:nvPicPr>
        <p:blipFill>
          <a:blip r:embed="rId2" cstate="print">
            <a:extLst>
              <a:ext uri="{28A0092B-C50C-407E-A947-70E740481C1C}"/>
            </a:extLst>
          </a:blip>
          <a:stretch>
            <a:fillRect/>
          </a:stretch>
        </p:blipFill>
        <p:spPr>
          <a:xfrm>
            <a:off x="6215082" y="117507"/>
            <a:ext cx="543316" cy="453965"/>
          </a:xfrm>
          <a:prstGeom prst="rect">
            <a:avLst/>
          </a:prstGeom>
          <a:effectLst>
            <a:glow>
              <a:schemeClr val="accent1">
                <a:alpha val="0"/>
              </a:schemeClr>
            </a:glow>
          </a:effectLst>
        </p:spPr>
      </p:pic>
      <p:sp>
        <p:nvSpPr>
          <p:cNvPr id="6" name="Metin kutusu 2"/>
          <p:cNvSpPr txBox="1"/>
          <p:nvPr/>
        </p:nvSpPr>
        <p:spPr>
          <a:xfrm>
            <a:off x="928688" y="682599"/>
            <a:ext cx="5786437"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graphicFrame>
        <p:nvGraphicFramePr>
          <p:cNvPr id="7" name="Tablo 1"/>
          <p:cNvGraphicFramePr>
            <a:graphicFrameLocks noGrp="1"/>
          </p:cNvGraphicFramePr>
          <p:nvPr/>
        </p:nvGraphicFramePr>
        <p:xfrm>
          <a:off x="928670" y="1000098"/>
          <a:ext cx="5786477" cy="7429558"/>
        </p:xfrm>
        <a:graphic>
          <a:graphicData uri="http://schemas.openxmlformats.org/drawingml/2006/table">
            <a:tbl>
              <a:tblPr/>
              <a:tblGrid>
                <a:gridCol w="451121"/>
                <a:gridCol w="535608"/>
                <a:gridCol w="1063246"/>
                <a:gridCol w="78109"/>
                <a:gridCol w="597777"/>
                <a:gridCol w="594588"/>
                <a:gridCol w="170566"/>
                <a:gridCol w="765154"/>
                <a:gridCol w="212011"/>
                <a:gridCol w="553143"/>
                <a:gridCol w="765154"/>
              </a:tblGrid>
              <a:tr h="327658">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İDARENİN ADI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9">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EDİRNE İL ÖZEL İDARESİ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27658">
                <a:tc grid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27658">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AMAÇ-3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9">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Plan Döneminde İl Özel idaremiz Yurtdışı İşbirliği Kapasitesi Arttırılacaktır.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55315">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HEDEF-3.8</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9">
                  <a:txBody>
                    <a:bodyPr/>
                    <a:lstStyle/>
                    <a:p>
                      <a:pPr marL="0" marR="0" lvl="0" indent="0" algn="just" defTabSz="914400" rtl="0" eaLnBrk="1" fontAlgn="b"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just"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Plan Döneminde İl Özel idaremiz Yurtdışı İşbirliği Kapasitesi Arttırılacaktır.</a:t>
                      </a:r>
                    </a:p>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27658">
                <a:tc grid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87126">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PERFORMANS HEDEFİ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9">
                  <a:txBody>
                    <a:bodyPr/>
                    <a:lstStyle/>
                    <a:p>
                      <a:pPr marL="0" marR="0" lvl="0" indent="0" algn="just" defTabSz="914400" rtl="0" eaLnBrk="1" fontAlgn="ctr" latinLnBrk="0" hangingPunct="1">
                        <a:lnSpc>
                          <a:spcPct val="100000"/>
                        </a:lnSpc>
                        <a:spcBef>
                          <a:spcPct val="0"/>
                        </a:spcBef>
                        <a:spcAft>
                          <a:spcPct val="0"/>
                        </a:spcAft>
                        <a:buClrTx/>
                        <a:buSzTx/>
                        <a:buFontTx/>
                        <a:buNone/>
                        <a:tabLst/>
                        <a:defRPr/>
                      </a:pPr>
                      <a:r>
                        <a:rPr kumimoji="0" lang="tr-TR" sz="1000" b="0" i="0" u="none" strike="noStrike" cap="none" normalizeH="0" baseline="0" dirty="0" smtClean="0">
                          <a:ln>
                            <a:noFill/>
                          </a:ln>
                          <a:solidFill>
                            <a:srgbClr val="000000"/>
                          </a:solidFill>
                          <a:effectLst/>
                          <a:latin typeface="Calibri" pitchFamily="34" charset="0"/>
                          <a:cs typeface="Arial" charset="0"/>
                        </a:rPr>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2023 yılında İl Özel İdaremiz Yurtdışı İşbirliği Kapasitesi Arttırılacaktır.</a:t>
                      </a:r>
                    </a:p>
                    <a:p>
                      <a:pPr marL="0" marR="0" lvl="0" indent="0" algn="just"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33254">
                <a:tc gridSpan="1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Açıklamalar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2023 yılında  Yurtdışı Kurum ve Kuruluşlar ile İşbirliklerin Arttırılması.</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27658">
                <a:tc grid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27658">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PERFORMANS GÖSTERGELERİ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70303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3.8.1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3">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Yapılacak Proje Faaliyetleri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687126">
                <a:tc gridSpan="1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27658">
                <a:tc grid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27658">
                <a:tc rowSpan="2"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FAALİYETLER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rowSpan="2" hMerge="1">
                  <a:txBody>
                    <a:bodyPr/>
                    <a:lstStyle/>
                    <a:p>
                      <a:endParaRPr lang="tr-TR"/>
                    </a:p>
                  </a:txBody>
                  <a:tcPr/>
                </a:tc>
                <a:tc rowSpan="2" hMerge="1">
                  <a:txBody>
                    <a:bodyPr/>
                    <a:lstStyle/>
                    <a:p>
                      <a:endParaRPr lang="tr-TR"/>
                    </a:p>
                  </a:txBody>
                  <a:tcPr/>
                </a:tc>
                <a:tc gridSpan="8">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27658">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 Dışı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Toplam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68712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3.8.1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Proje Faaliyetleri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327658">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GENEL TOPLAM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3">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
        <p:nvSpPr>
          <p:cNvPr id="8" name="Metin kutusu 3"/>
          <p:cNvSpPr txBox="1"/>
          <p:nvPr/>
        </p:nvSpPr>
        <p:spPr>
          <a:xfrm>
            <a:off x="928688" y="8501090"/>
            <a:ext cx="5786437" cy="247650"/>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		</a:t>
            </a:r>
            <a:endParaRPr lang="tr-TR" sz="1200" b="1"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738417" y="13583"/>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896938" y="498475"/>
            <a:ext cx="5818187"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866775" y="8532813"/>
            <a:ext cx="5848350"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solidFill>
                  <a:schemeClr val="accent6">
                    <a:lumMod val="75000"/>
                  </a:schemeClr>
                </a:solidFill>
                <a:latin typeface="Arial" panose="020B0604020202020204" pitchFamily="34" charset="0"/>
                <a:cs typeface="Arial" panose="020B0604020202020204" pitchFamily="34" charset="0"/>
              </a:rPr>
              <a:t>	</a:t>
            </a:r>
            <a:endParaRPr lang="tr-TR" sz="1200" b="1" dirty="0">
              <a:solidFill>
                <a:schemeClr val="accent6">
                  <a:lumMod val="75000"/>
                </a:schemeClr>
              </a:solidFill>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sp>
        <p:nvSpPr>
          <p:cNvPr id="6" name="Başlık 1"/>
          <p:cNvSpPr>
            <a:spLocks noGrp="1"/>
          </p:cNvSpPr>
          <p:nvPr>
            <p:ph idx="1"/>
          </p:nvPr>
        </p:nvSpPr>
        <p:spPr>
          <a:xfrm>
            <a:off x="857232" y="2857488"/>
            <a:ext cx="5857916" cy="5572164"/>
          </a:xfrm>
        </p:spPr>
        <p:txBody>
          <a:bodyPr>
            <a:normAutofit fontScale="25000" lnSpcReduction="20000"/>
          </a:bodyPr>
          <a:lstStyle/>
          <a:p>
            <a:pPr marL="0" indent="82550" algn="just">
              <a:buNone/>
            </a:pPr>
            <a:r>
              <a:rPr lang="tr-TR" sz="4400" dirty="0" smtClean="0">
                <a:latin typeface="Times New Roman" pitchFamily="18" charset="0"/>
                <a:cs typeface="Times New Roman" pitchFamily="18" charset="0"/>
              </a:rPr>
              <a:t>        Mahalli idarelerin temel amacı daha etkin, hızlı ve nitelikli hizmet sunabilen, katılımcı, şeffaf ve çevreye duyarlı, dezavantajlı kesimlerin ihtiyaçlarını gözeten ve mali sürdürülebilirliği sağlamış bir yapıya kavuşmaktır. Bu amaç doğrultusunda 5018 sayılı Kamu Mali Yönetimi ve Kontrol Kanunu ile Kalkınma Planları ve Programları esasına dayalı hazırlanan performans programı; İl Özel İdaresinin, bir mali yılda stratejik plan doğrultusunda yürütmesi gereken faaliyetlerini, bu faaliyetlerin kaynak ihtiyacını, performans hedef ve göstergelerini içeren, idare bütçesinin ve idare faaliyet raporunun hazırlanmasına dayanak oluşturmaktadır.</a:t>
            </a:r>
          </a:p>
          <a:p>
            <a:pPr marL="0" indent="82550" algn="just">
              <a:buNone/>
            </a:pPr>
            <a:r>
              <a:rPr lang="tr-TR" sz="4400" dirty="0" smtClean="0">
                <a:latin typeface="Times New Roman" pitchFamily="18" charset="0"/>
                <a:cs typeface="Times New Roman" pitchFamily="18" charset="0"/>
              </a:rPr>
              <a:t>       5018 sayılı Kamu Mali Yönetimi ve Kontrol Kanunu ile Kalkınma Planları ve Programlarında yer alan politika ve hedefler doğrultusunda, kamu kaynaklarının etkili, ekonomik ve verimli bir şekilde üretilmesi, kullanılması, hesap verebilirlik ve mali saydamlığı sağlamak için; kamu mali yönetiminin yapısı ve işleyişi, kamu bütçelerinin hazırlanması, uygulanması, tüm mali işlemlerin muhasebeleştirilmesi, raporlanması ve mali kontrolünü sağlamak amaçlanmaktadır. Söz konusu Kanunun, kamu kaynaklarının kullanılmasına yönelik genel esaslarının düzenlendiği bölümünde; kamu idarelerinin stratejik plan hazırlayarak geleceğe ilişkin misyon ve vizyonlarını oluşturmaları, stratejik amaçlar ve ölçülebilir hedefler saptamaları ve bütçelerini de stratejik planlarında yer alan misyon, vizyon, stratejik amaç ve hedeflerle uyumlu olarak performans esasına dayalı şekilde hazırlamaları gerekliliği belirtilmiştir.</a:t>
            </a:r>
          </a:p>
          <a:p>
            <a:pPr marL="0" indent="0" algn="just">
              <a:buNone/>
            </a:pPr>
            <a:r>
              <a:rPr lang="tr-TR" sz="4400" dirty="0" smtClean="0">
                <a:latin typeface="Times New Roman" pitchFamily="18" charset="0"/>
                <a:cs typeface="Times New Roman" pitchFamily="18" charset="0"/>
              </a:rPr>
              <a:t>         Performans Programı döneminde, sürdürülebilir büyüme ve kalkınma, toplumsal refah düzeyini artırıcı şekilde kamu kaynaklarının tahsisi ve kullanımının sağlanması, plan ve programların uygulama etkinliğinin artırılması ve uygulama sonuçlarının izlenmesi ve değerlendirilmesi, kamuda stratejik yönetim uygulamasının etkinliğinin artırılması hazırlanan İl Özel İdaresi performans programının yol haritasını oluşturmaktadır.</a:t>
            </a:r>
          </a:p>
          <a:p>
            <a:pPr marL="0" indent="82550" algn="just">
              <a:buNone/>
            </a:pPr>
            <a:r>
              <a:rPr lang="tr-TR" sz="4400" dirty="0" smtClean="0">
                <a:latin typeface="Times New Roman" pitchFamily="18" charset="0"/>
                <a:cs typeface="Times New Roman" pitchFamily="18" charset="0"/>
              </a:rPr>
              <a:t>     5018 sayılı Kanununda öngörülen yapının temel unsurlarını stratejik planlar, performans programları, performans esaslı bütçeler ve faaliyet raporları oluşturmaktadır. Stratejik planlarla 5 yıllık dönemler halinde kamu idarelerinin temel politikaları, hedefleri ve bunlara ilişkin kaynak ihtiyacı plan ölçeğinde belirlenmekte, program düzeyinde ve yıllık hazırlanan performans programları ile 5 yıllık stratejik plan döneminin yıllık performans hedef ve tahminleri ortaya konulmakta ve bu belgelerde öngörülen hedeflerin gerçekleşme bilgileri de faaliyet raporları ile kamuoyuna açıklanmaktadır.</a:t>
            </a:r>
          </a:p>
          <a:p>
            <a:pPr marL="0" indent="82550" algn="just">
              <a:buNone/>
            </a:pPr>
            <a:r>
              <a:rPr lang="tr-TR" sz="4400" dirty="0" smtClean="0">
                <a:latin typeface="Times New Roman" pitchFamily="18" charset="0"/>
                <a:cs typeface="Times New Roman" pitchFamily="18" charset="0"/>
              </a:rPr>
              <a:t>      Stratejik yönetim anlayışının temel üçlü programlarından birisi olan,  Edirne İl Özel İdaresi 2023 Yılı Performans Programının İlimizi hayırlı olmasını temenni ediyor, hazırlanmasında emeği geçen tüm çalışma arkadaşlarıma teşekkür ediyorum.</a:t>
            </a:r>
          </a:p>
          <a:p>
            <a:pPr marL="0" indent="0" algn="just">
              <a:buNone/>
            </a:pPr>
            <a:r>
              <a:rPr lang="tr-TR" sz="4800" dirty="0" smtClean="0">
                <a:solidFill>
                  <a:schemeClr val="accent1">
                    <a:lumMod val="50000"/>
                  </a:schemeClr>
                </a:solidFill>
                <a:latin typeface="Times New Roman" pitchFamily="18" charset="0"/>
                <a:ea typeface="Arial Unicode MS" pitchFamily="34" charset="-128"/>
                <a:cs typeface="Times New Roman" pitchFamily="18" charset="0"/>
              </a:rPr>
              <a:t>		</a:t>
            </a:r>
            <a:r>
              <a:rPr lang="tr-TR" sz="4800" b="1" dirty="0" smtClean="0">
                <a:latin typeface="Times New Roman" pitchFamily="18" charset="0"/>
                <a:ea typeface="Arial Unicode MS" pitchFamily="34" charset="-128"/>
                <a:cs typeface="Times New Roman" pitchFamily="18" charset="0"/>
              </a:rPr>
              <a:t>    			                 </a:t>
            </a:r>
          </a:p>
          <a:p>
            <a:pPr marL="114300" indent="0" fontAlgn="auto">
              <a:lnSpc>
                <a:spcPct val="120000"/>
              </a:lnSpc>
              <a:spcBef>
                <a:spcPts val="0"/>
              </a:spcBef>
              <a:spcAft>
                <a:spcPts val="0"/>
              </a:spcAft>
              <a:buFont typeface="Wingdings 2"/>
              <a:buNone/>
              <a:defRPr/>
            </a:pPr>
            <a:r>
              <a:rPr lang="tr-TR" sz="4800" b="1" dirty="0" smtClean="0">
                <a:latin typeface="Times New Roman" pitchFamily="18" charset="0"/>
                <a:ea typeface="Arial Unicode MS" pitchFamily="34" charset="-128"/>
                <a:cs typeface="Times New Roman" pitchFamily="18" charset="0"/>
              </a:rPr>
              <a:t>                                                                                                     </a:t>
            </a:r>
            <a:r>
              <a:rPr lang="tr-TR" sz="4400" b="1" dirty="0" smtClean="0">
                <a:solidFill>
                  <a:schemeClr val="accent1">
                    <a:lumMod val="75000"/>
                  </a:schemeClr>
                </a:solidFill>
                <a:latin typeface="Times New Roman" pitchFamily="18" charset="0"/>
                <a:ea typeface="Arial Unicode MS" pitchFamily="34" charset="-128"/>
                <a:cs typeface="Times New Roman" pitchFamily="18" charset="0"/>
              </a:rPr>
              <a:t>H. Kürşat KIRBIYIK</a:t>
            </a:r>
          </a:p>
          <a:p>
            <a:pPr marL="114300" indent="0" fontAlgn="auto">
              <a:lnSpc>
                <a:spcPct val="120000"/>
              </a:lnSpc>
              <a:spcBef>
                <a:spcPts val="0"/>
              </a:spcBef>
              <a:spcAft>
                <a:spcPts val="0"/>
              </a:spcAft>
              <a:buFont typeface="Wingdings 2"/>
              <a:buNone/>
              <a:defRPr/>
            </a:pPr>
            <a:r>
              <a:rPr lang="tr-TR" sz="4400" b="1" dirty="0" smtClean="0">
                <a:solidFill>
                  <a:schemeClr val="accent1">
                    <a:lumMod val="75000"/>
                  </a:schemeClr>
                </a:solidFill>
                <a:latin typeface="Times New Roman" pitchFamily="18" charset="0"/>
                <a:ea typeface="Arial Unicode MS" pitchFamily="34" charset="-128"/>
                <a:cs typeface="Times New Roman" pitchFamily="18" charset="0"/>
              </a:rPr>
              <a:t>			                                          Edirne </a:t>
            </a:r>
            <a:r>
              <a:rPr lang="tr-TR" sz="4400" b="1" dirty="0">
                <a:solidFill>
                  <a:schemeClr val="accent1">
                    <a:lumMod val="75000"/>
                  </a:schemeClr>
                </a:solidFill>
                <a:latin typeface="Times New Roman" pitchFamily="18" charset="0"/>
                <a:ea typeface="Arial Unicode MS" pitchFamily="34" charset="-128"/>
                <a:cs typeface="Times New Roman" pitchFamily="18" charset="0"/>
              </a:rPr>
              <a:t>Valisi</a:t>
            </a:r>
          </a:p>
          <a:p>
            <a:pPr marL="365760" indent="-283464" fontAlgn="auto">
              <a:spcAft>
                <a:spcPts val="0"/>
              </a:spcAft>
              <a:buFont typeface="Wingdings 2"/>
              <a:buChar char=""/>
              <a:defRPr/>
            </a:pPr>
            <a:endParaRPr lang="tr-TR" sz="4800" b="1" dirty="0">
              <a:latin typeface="Arial Unicode MS" pitchFamily="34" charset="-128"/>
              <a:ea typeface="Arial Unicode MS" pitchFamily="34" charset="-128"/>
              <a:cs typeface="Arial Unicode MS" pitchFamily="34" charset="-128"/>
            </a:endParaRPr>
          </a:p>
        </p:txBody>
      </p:sp>
      <p:sp>
        <p:nvSpPr>
          <p:cNvPr id="29704" name="Metin kutusu 8"/>
          <p:cNvSpPr txBox="1">
            <a:spLocks noChangeArrowheads="1"/>
          </p:cNvSpPr>
          <p:nvPr/>
        </p:nvSpPr>
        <p:spPr bwMode="auto">
          <a:xfrm>
            <a:off x="4214818" y="938190"/>
            <a:ext cx="2428870" cy="1754326"/>
          </a:xfrm>
          <a:prstGeom prst="rect">
            <a:avLst/>
          </a:prstGeom>
          <a:noFill/>
          <a:ln w="9525">
            <a:noFill/>
            <a:miter lim="800000"/>
            <a:headEnd/>
            <a:tailEnd/>
          </a:ln>
        </p:spPr>
        <p:txBody>
          <a:bodyPr wrap="square">
            <a:spAutoFit/>
          </a:bodyPr>
          <a:lstStyle/>
          <a:p>
            <a:pPr algn="ctr"/>
            <a:r>
              <a:rPr lang="tr-TR" b="1" dirty="0">
                <a:solidFill>
                  <a:schemeClr val="accent5">
                    <a:lumMod val="50000"/>
                  </a:schemeClr>
                </a:solidFill>
                <a:latin typeface="Corbel" pitchFamily="34" charset="0"/>
                <a:ea typeface="Arial Unicode MS"/>
                <a:cs typeface="Arial Unicode MS"/>
              </a:rPr>
              <a:t>SUNUŞ</a:t>
            </a:r>
          </a:p>
          <a:p>
            <a:pPr algn="ctr"/>
            <a:r>
              <a:rPr lang="tr-TR" sz="1400" b="1" dirty="0">
                <a:solidFill>
                  <a:srgbClr val="0787A5"/>
                </a:solidFill>
                <a:latin typeface="Corbel" pitchFamily="34" charset="0"/>
                <a:ea typeface="Arial Unicode MS"/>
                <a:cs typeface="Arial Unicode MS"/>
              </a:rPr>
              <a:t>« </a:t>
            </a:r>
            <a:r>
              <a:rPr lang="tr-TR" sz="2000" b="1" dirty="0" smtClean="0">
                <a:solidFill>
                  <a:schemeClr val="tx2">
                    <a:lumMod val="60000"/>
                    <a:lumOff val="40000"/>
                  </a:schemeClr>
                </a:solidFill>
                <a:latin typeface="Corbel" pitchFamily="34" charset="0"/>
                <a:ea typeface="Arial Unicode MS"/>
                <a:cs typeface="Arial Unicode MS"/>
              </a:rPr>
              <a:t>2023</a:t>
            </a:r>
            <a:r>
              <a:rPr lang="tr-TR" sz="1400" b="1" dirty="0" smtClean="0">
                <a:solidFill>
                  <a:srgbClr val="0787A5"/>
                </a:solidFill>
                <a:latin typeface="Corbel" pitchFamily="34" charset="0"/>
                <a:ea typeface="Arial Unicode MS"/>
                <a:cs typeface="Arial Unicode MS"/>
              </a:rPr>
              <a:t> </a:t>
            </a:r>
            <a:r>
              <a:rPr lang="tr-TR" sz="1400" b="1" dirty="0">
                <a:solidFill>
                  <a:srgbClr val="0787A5"/>
                </a:solidFill>
                <a:latin typeface="Corbel" pitchFamily="34" charset="0"/>
                <a:ea typeface="Arial Unicode MS"/>
                <a:cs typeface="Arial Unicode MS"/>
              </a:rPr>
              <a:t>yılı Performans Programında,  İl Özel İdaremiz tarafından gerçekleştirilecek  faaliyet ve projeler  öngörülmüştür</a:t>
            </a:r>
            <a:r>
              <a:rPr lang="tr-TR" sz="1400" b="1" dirty="0" smtClean="0">
                <a:solidFill>
                  <a:srgbClr val="0787A5"/>
                </a:solidFill>
                <a:latin typeface="Corbel" pitchFamily="34" charset="0"/>
                <a:ea typeface="Arial Unicode MS"/>
                <a:cs typeface="Arial Unicode MS"/>
              </a:rPr>
              <a:t>.. </a:t>
            </a:r>
            <a:r>
              <a:rPr lang="tr-TR" sz="1400" b="1" dirty="0">
                <a:solidFill>
                  <a:srgbClr val="0787A5"/>
                </a:solidFill>
                <a:latin typeface="Corbel" pitchFamily="34" charset="0"/>
                <a:ea typeface="Arial Unicode MS"/>
                <a:cs typeface="Arial Unicode MS"/>
              </a:rPr>
              <a:t>. »</a:t>
            </a:r>
          </a:p>
          <a:p>
            <a:pPr algn="ctr"/>
            <a:endParaRPr lang="tr-TR" sz="1400" dirty="0">
              <a:solidFill>
                <a:srgbClr val="0787A5"/>
              </a:solidFill>
              <a:latin typeface="Arial Unicode MS"/>
              <a:ea typeface="Arial Unicode MS"/>
              <a:cs typeface="Arial Unicode MS"/>
            </a:endParaRPr>
          </a:p>
        </p:txBody>
      </p:sp>
      <p:sp>
        <p:nvSpPr>
          <p:cNvPr id="2" name="Slayt Numarası Yer Tutucusu 1"/>
          <p:cNvSpPr>
            <a:spLocks noGrp="1"/>
          </p:cNvSpPr>
          <p:nvPr>
            <p:ph type="sldNum" sz="quarter" idx="12"/>
          </p:nvPr>
        </p:nvSpPr>
        <p:spPr>
          <a:xfrm>
            <a:off x="6440488" y="8458227"/>
            <a:ext cx="342900" cy="635000"/>
          </a:xfrm>
        </p:spPr>
        <p:txBody>
          <a:bodyPr/>
          <a:lstStyle/>
          <a:p>
            <a:pPr>
              <a:defRPr/>
            </a:pPr>
            <a:fld id="{C14F2C03-CDE6-49D9-9015-F1DB6244E3B1}" type="slidenum">
              <a:rPr lang="tr-TR"/>
              <a:pPr>
                <a:defRPr/>
              </a:pPr>
              <a:t>5</a:t>
            </a:fld>
            <a:endParaRPr lang="tr-TR" dirty="0"/>
          </a:p>
        </p:txBody>
      </p:sp>
      <p:pic>
        <p:nvPicPr>
          <p:cNvPr id="67586" name="Picture 2"/>
          <p:cNvPicPr>
            <a:picLocks noChangeAspect="1" noChangeArrowheads="1"/>
          </p:cNvPicPr>
          <p:nvPr/>
        </p:nvPicPr>
        <p:blipFill>
          <a:blip r:embed="rId4" cstate="print"/>
          <a:srcRect/>
          <a:stretch>
            <a:fillRect/>
          </a:stretch>
        </p:blipFill>
        <p:spPr bwMode="auto">
          <a:xfrm>
            <a:off x="928670" y="785786"/>
            <a:ext cx="3214710" cy="2000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5BC97C9-266F-4E3A-8BD6-0A8809FF65BF}" type="slidenum">
              <a:rPr lang="tr-TR" smtClean="0"/>
              <a:pPr>
                <a:defRPr/>
              </a:pPr>
              <a:t>50</a:t>
            </a:fld>
            <a:endParaRPr lang="tr-TR"/>
          </a:p>
        </p:txBody>
      </p:sp>
      <p:pic>
        <p:nvPicPr>
          <p:cNvPr id="5" name="Resim 5"/>
          <p:cNvPicPr>
            <a:picLocks noChangeAspect="1"/>
          </p:cNvPicPr>
          <p:nvPr/>
        </p:nvPicPr>
        <p:blipFill>
          <a:blip r:embed="rId2" cstate="print">
            <a:extLst>
              <a:ext uri="{28A0092B-C50C-407E-A947-70E740481C1C}"/>
            </a:extLst>
          </a:blip>
          <a:stretch>
            <a:fillRect/>
          </a:stretch>
        </p:blipFill>
        <p:spPr>
          <a:xfrm>
            <a:off x="6215082" y="117507"/>
            <a:ext cx="543316" cy="453965"/>
          </a:xfrm>
          <a:prstGeom prst="rect">
            <a:avLst/>
          </a:prstGeom>
          <a:effectLst>
            <a:glow>
              <a:schemeClr val="accent1">
                <a:alpha val="0"/>
              </a:schemeClr>
            </a:glow>
          </a:effectLst>
        </p:spPr>
      </p:pic>
      <p:sp>
        <p:nvSpPr>
          <p:cNvPr id="6" name="Metin kutusu 2"/>
          <p:cNvSpPr txBox="1"/>
          <p:nvPr/>
        </p:nvSpPr>
        <p:spPr>
          <a:xfrm>
            <a:off x="928688" y="682599"/>
            <a:ext cx="5786460" cy="246063"/>
          </a:xfrm>
          <a:prstGeom prst="rect">
            <a:avLst/>
          </a:prstGeom>
          <a:solidFill>
            <a:schemeClr val="accent1">
              <a:lumMod val="75000"/>
            </a:schemeClr>
          </a:solidFill>
        </p:spPr>
        <p:txBody>
          <a:bodyPr wrap="square"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graphicFrame>
        <p:nvGraphicFramePr>
          <p:cNvPr id="7" name="Tablo 1"/>
          <p:cNvGraphicFramePr>
            <a:graphicFrameLocks noGrp="1"/>
          </p:cNvGraphicFramePr>
          <p:nvPr/>
        </p:nvGraphicFramePr>
        <p:xfrm>
          <a:off x="928669" y="1000105"/>
          <a:ext cx="5715042" cy="7354909"/>
        </p:xfrm>
        <a:graphic>
          <a:graphicData uri="http://schemas.openxmlformats.org/drawingml/2006/table">
            <a:tbl>
              <a:tblPr/>
              <a:tblGrid>
                <a:gridCol w="445552"/>
                <a:gridCol w="528996"/>
                <a:gridCol w="1050120"/>
                <a:gridCol w="77145"/>
                <a:gridCol w="590397"/>
                <a:gridCol w="587248"/>
                <a:gridCol w="168460"/>
                <a:gridCol w="755708"/>
                <a:gridCol w="209394"/>
                <a:gridCol w="546314"/>
                <a:gridCol w="755708"/>
              </a:tblGrid>
              <a:tr h="319296">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İDARENİN ADI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9">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EDİRNE İL ÖZEL İDARESİ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9296">
                <a:tc grid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9296">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AMAÇ-3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9">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Plan Döneminde İl Özel İdaresinin Gelirlerinin Arttırılmasına Yönelik Çalışmalar Yapılarak Gelirler Her Yıl Arttırılacaktır.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38593">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HEDEF-3.9</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9">
                  <a:txBody>
                    <a:bodyPr/>
                    <a:lstStyle/>
                    <a:p>
                      <a:pPr marL="0" marR="0" lvl="0" indent="0" algn="just" defTabSz="914400" rtl="0" eaLnBrk="1" fontAlgn="b"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just"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Plan Döneminde Gelir Arttırıcı Stratejiler Geliştirmek, Kaynak ve Yöntem Bulma Çalışmaları.</a:t>
                      </a:r>
                    </a:p>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9296">
                <a:tc grid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84538">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PERFORMANS HEDEFİ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9">
                  <a:txBody>
                    <a:bodyPr/>
                    <a:lstStyle/>
                    <a:p>
                      <a:pPr marL="0" marR="0" lvl="0" indent="0" algn="just" defTabSz="914400" rtl="0" eaLnBrk="1" fontAlgn="ctr" latinLnBrk="0" hangingPunct="1">
                        <a:lnSpc>
                          <a:spcPct val="100000"/>
                        </a:lnSpc>
                        <a:spcBef>
                          <a:spcPct val="0"/>
                        </a:spcBef>
                        <a:spcAft>
                          <a:spcPct val="0"/>
                        </a:spcAft>
                        <a:buClrTx/>
                        <a:buSzTx/>
                        <a:buFontTx/>
                        <a:buNone/>
                        <a:tabLst/>
                        <a:defRPr/>
                      </a:pPr>
                      <a:r>
                        <a:rPr kumimoji="0" lang="tr-TR" sz="1000" b="0" i="0" u="none" strike="noStrike" cap="none" normalizeH="0" baseline="0" dirty="0" smtClean="0">
                          <a:ln>
                            <a:noFill/>
                          </a:ln>
                          <a:solidFill>
                            <a:srgbClr val="000000"/>
                          </a:solidFill>
                          <a:effectLst/>
                          <a:latin typeface="Calibri" pitchFamily="34" charset="0"/>
                          <a:cs typeface="Arial" charset="0"/>
                        </a:rPr>
                        <a:t/>
                      </a:r>
                      <a:br>
                        <a:rPr kumimoji="0" lang="tr-TR" sz="1000" b="0" i="0" u="none" strike="noStrike" cap="none" normalizeH="0" baseline="0" dirty="0" smtClean="0">
                          <a:ln>
                            <a:noFill/>
                          </a:ln>
                          <a:solidFill>
                            <a:srgbClr val="000000"/>
                          </a:solidFill>
                          <a:effectLst/>
                          <a:latin typeface="Calibri" pitchFamily="34" charset="0"/>
                          <a:cs typeface="Arial" charset="0"/>
                        </a:rPr>
                      </a:br>
                      <a:r>
                        <a:rPr kumimoji="0" lang="tr-TR" sz="1000" b="0" i="0" u="none" strike="noStrike" cap="none" normalizeH="0" baseline="0" dirty="0" smtClean="0">
                          <a:ln>
                            <a:noFill/>
                          </a:ln>
                          <a:solidFill>
                            <a:srgbClr val="000000"/>
                          </a:solidFill>
                          <a:effectLst/>
                          <a:latin typeface="Calibri" pitchFamily="34" charset="0"/>
                          <a:cs typeface="Arial" charset="0"/>
                        </a:rPr>
                        <a:t>            2023 yılında Gelir Arttırıcı Stratejiler Geliştirmek, Kaynak ve Yöntem Bulma Çalışmaları.</a:t>
                      </a:r>
                    </a:p>
                    <a:p>
                      <a:pPr marL="0" marR="0" lvl="0" indent="0" algn="just"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14542">
                <a:tc gridSpan="1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Açıklamalar: </a:t>
                      </a:r>
                    </a:p>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Çalışmalar ve Faaliyetler.</a:t>
                      </a: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9296">
                <a:tc grid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9296">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PERFORMANS GÖSTERGELERİ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2022</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2023</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2024</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68509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3.9.1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3">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Yapılacak Çalışma ve Faaliyetler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 Adet</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r>
              <a:tr h="669592">
                <a:tc gridSpan="1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7298" marR="7298" marT="72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9296">
                <a:tc grid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9296">
                <a:tc rowSpan="2"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FAALİYETLER</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rowSpan="2" hMerge="1">
                  <a:txBody>
                    <a:bodyPr/>
                    <a:lstStyle/>
                    <a:p>
                      <a:endParaRPr lang="tr-TR"/>
                    </a:p>
                  </a:txBody>
                  <a:tcPr/>
                </a:tc>
                <a:tc rowSpan="2" hMerge="1">
                  <a:txBody>
                    <a:bodyPr/>
                    <a:lstStyle/>
                    <a:p>
                      <a:endParaRPr lang="tr-TR"/>
                    </a:p>
                  </a:txBody>
                  <a:tcPr/>
                </a:tc>
                <a:tc gridSpan="8">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Kaynak İhtiyacı 2023 Yılı (TL)</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9296">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Bütçe</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Bütçe Dışı</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Toplam</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66959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3.9.1</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 Proje Faaliyetleri</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gridSpan="3">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r h="319296">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GENEL TOPLAM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3">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Arial" charset="0"/>
                        </a:rPr>
                        <a:t> --</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c hMerge="1">
                  <a:txBody>
                    <a:bodyPr/>
                    <a:lstStyle/>
                    <a:p>
                      <a:endParaRPr lang="tr-TR"/>
                    </a:p>
                  </a:txBody>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1,00</a:t>
                      </a:r>
                    </a:p>
                  </a:txBody>
                  <a:tcPr marL="7298" marR="7298" marT="729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1"/>
                    </a:solidFill>
                  </a:tcPr>
                </a:tc>
                <a:tc hMerge="1">
                  <a:txBody>
                    <a:bodyPr/>
                    <a:lstStyle/>
                    <a:p>
                      <a:endParaRPr lang="tr-TR"/>
                    </a:p>
                  </a:txBody>
                  <a:tcPr/>
                </a:tc>
              </a:tr>
            </a:tbl>
          </a:graphicData>
        </a:graphic>
      </p:graphicFrame>
      <p:sp>
        <p:nvSpPr>
          <p:cNvPr id="8" name="Metin kutusu 3"/>
          <p:cNvSpPr txBox="1"/>
          <p:nvPr/>
        </p:nvSpPr>
        <p:spPr>
          <a:xfrm>
            <a:off x="928688" y="8501090"/>
            <a:ext cx="5786437" cy="247650"/>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		</a:t>
            </a:r>
            <a:endParaRPr lang="tr-TR" sz="1200" b="1" dirty="0">
              <a:latin typeface="Arial" panose="020B0604020202020204" pitchFamily="34" charset="0"/>
              <a:cs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823894" y="498475"/>
            <a:ext cx="5929354" cy="246063"/>
          </a:xfrm>
          <a:prstGeom prst="rect">
            <a:avLst/>
          </a:prstGeom>
          <a:solidFill>
            <a:schemeClr val="accent1">
              <a:lumMod val="75000"/>
            </a:schemeClr>
          </a:solidFill>
        </p:spPr>
        <p:txBody>
          <a:bodyPr wrap="square"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785794" y="8696353"/>
            <a:ext cx="6000792" cy="247650"/>
          </a:xfrm>
          <a:prstGeom prst="rect">
            <a:avLst/>
          </a:prstGeom>
          <a:solidFill>
            <a:srgbClr val="30B2C0"/>
          </a:solidFill>
        </p:spPr>
        <p:txBody>
          <a:bodyPr wrap="square"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graphicFrame>
        <p:nvGraphicFramePr>
          <p:cNvPr id="5" name="Tablo 4"/>
          <p:cNvGraphicFramePr>
            <a:graphicFrameLocks noGrp="1"/>
          </p:cNvGraphicFramePr>
          <p:nvPr/>
        </p:nvGraphicFramePr>
        <p:xfrm>
          <a:off x="857232" y="781025"/>
          <a:ext cx="5857891" cy="7791498"/>
        </p:xfrm>
        <a:graphic>
          <a:graphicData uri="http://schemas.openxmlformats.org/drawingml/2006/table">
            <a:tbl>
              <a:tblPr>
                <a:tableStyleId>{5C22544A-7EE6-4342-B048-85BDC9FD1C3A}</a:tableStyleId>
              </a:tblPr>
              <a:tblGrid>
                <a:gridCol w="301199">
                  <a:extLst>
                    <a:ext uri="{9D8B030D-6E8A-4147-A177-3AD203B41FA5}"/>
                  </a:extLst>
                </a:gridCol>
                <a:gridCol w="740628">
                  <a:extLst>
                    <a:ext uri="{9D8B030D-6E8A-4147-A177-3AD203B41FA5}"/>
                  </a:extLst>
                </a:gridCol>
                <a:gridCol w="1917241">
                  <a:extLst>
                    <a:ext uri="{9D8B030D-6E8A-4147-A177-3AD203B41FA5}"/>
                  </a:extLst>
                </a:gridCol>
                <a:gridCol w="910578">
                  <a:extLst>
                    <a:ext uri="{9D8B030D-6E8A-4147-A177-3AD203B41FA5}"/>
                  </a:extLst>
                </a:gridCol>
                <a:gridCol w="274145">
                  <a:extLst>
                    <a:ext uri="{9D8B030D-6E8A-4147-A177-3AD203B41FA5}"/>
                  </a:extLst>
                </a:gridCol>
                <a:gridCol w="739308">
                  <a:extLst>
                    <a:ext uri="{9D8B030D-6E8A-4147-A177-3AD203B41FA5}"/>
                  </a:extLst>
                </a:gridCol>
                <a:gridCol w="235484">
                  <a:extLst>
                    <a:ext uri="{9D8B030D-6E8A-4147-A177-3AD203B41FA5}"/>
                  </a:extLst>
                </a:gridCol>
                <a:gridCol w="739308">
                  <a:extLst>
                    <a:ext uri="{9D8B030D-6E8A-4147-A177-3AD203B41FA5}"/>
                  </a:extLst>
                </a:gridCol>
              </a:tblGrid>
              <a:tr h="156858">
                <a:tc gridSpan="8">
                  <a:txBody>
                    <a:bodyPr/>
                    <a:lstStyle/>
                    <a:p>
                      <a:pPr algn="ctr" fontAlgn="ctr"/>
                      <a:r>
                        <a:rPr lang="tr-TR" sz="800" b="1" u="none" strike="noStrike" dirty="0" smtClean="0">
                          <a:effectLst/>
                          <a:latin typeface="Calibri" pitchFamily="34" charset="0"/>
                          <a:cs typeface="Calibri" pitchFamily="34" charset="0"/>
                        </a:rPr>
                        <a:t>İDARE  </a:t>
                      </a:r>
                      <a:r>
                        <a:rPr lang="tr-TR" sz="800" b="1" u="none" strike="noStrike" dirty="0">
                          <a:effectLst/>
                          <a:latin typeface="Calibri" pitchFamily="34" charset="0"/>
                          <a:cs typeface="Calibri" pitchFamily="34" charset="0"/>
                        </a:rPr>
                        <a:t>PERFORMANS TABLOSU</a:t>
                      </a:r>
                      <a:endParaRPr lang="tr-TR" sz="8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extLst>
              </a:tr>
              <a:tr h="159968">
                <a:tc gridSpan="2">
                  <a:txBody>
                    <a:bodyPr/>
                    <a:lstStyle/>
                    <a:p>
                      <a:pPr algn="ctr" fontAlgn="ctr"/>
                      <a:r>
                        <a:rPr lang="tr-TR" sz="800" u="none" strike="noStrike" dirty="0">
                          <a:effectLst/>
                          <a:latin typeface="Calibri" pitchFamily="34" charset="0"/>
                          <a:cs typeface="Calibri" pitchFamily="34" charset="0"/>
                        </a:rPr>
                        <a:t>İdare Adı</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6">
                  <a:txBody>
                    <a:bodyPr/>
                    <a:lstStyle/>
                    <a:p>
                      <a:pPr algn="l" fontAlgn="ctr"/>
                      <a:r>
                        <a:rPr lang="tr-TR" sz="800" u="none" strike="noStrike" dirty="0" smtClean="0">
                          <a:effectLst/>
                          <a:latin typeface="Calibri" pitchFamily="34" charset="0"/>
                          <a:cs typeface="Calibri" pitchFamily="34" charset="0"/>
                        </a:rPr>
                        <a:t> </a:t>
                      </a:r>
                      <a:r>
                        <a:rPr lang="tr-TR" sz="1000" b="1" u="none" strike="noStrike" dirty="0" smtClean="0">
                          <a:effectLst/>
                          <a:latin typeface="Calibri" pitchFamily="34" charset="0"/>
                          <a:cs typeface="Calibri" pitchFamily="34" charset="0"/>
                        </a:rPr>
                        <a:t>EDİRNE </a:t>
                      </a:r>
                      <a:r>
                        <a:rPr lang="tr-TR" sz="1000" b="1" u="none" strike="noStrike" dirty="0">
                          <a:effectLst/>
                          <a:latin typeface="Calibri" pitchFamily="34" charset="0"/>
                          <a:cs typeface="Calibri" pitchFamily="34" charset="0"/>
                        </a:rPr>
                        <a:t>İL ÖZEL İDARESİ</a:t>
                      </a:r>
                      <a:endParaRPr lang="tr-TR" sz="10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extLst>
              </a:tr>
              <a:tr h="156858">
                <a:tc rowSpan="2">
                  <a:txBody>
                    <a:bodyPr/>
                    <a:lstStyle/>
                    <a:p>
                      <a:pPr algn="ctr" fontAlgn="ctr"/>
                      <a:r>
                        <a:rPr lang="tr-TR" sz="700" u="none" strike="noStrike" dirty="0">
                          <a:effectLst/>
                          <a:latin typeface="Calibri" pitchFamily="34" charset="0"/>
                          <a:cs typeface="Calibri" pitchFamily="34" charset="0"/>
                        </a:rPr>
                        <a:t>Performans Hedefi</a:t>
                      </a:r>
                      <a:endParaRPr lang="tr-TR" sz="700" b="0" i="0" u="none" strike="noStrike" dirty="0">
                        <a:solidFill>
                          <a:srgbClr val="000000"/>
                        </a:solidFill>
                        <a:effectLst/>
                        <a:latin typeface="Calibri" pitchFamily="34" charset="0"/>
                        <a:cs typeface="Calibri" pitchFamily="34" charset="0"/>
                      </a:endParaRPr>
                    </a:p>
                  </a:txBody>
                  <a:tcPr marL="4374" marR="4374" marT="4374"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tr-TR" sz="900" u="none" strike="noStrike" dirty="0">
                          <a:effectLst/>
                          <a:latin typeface="Calibri" pitchFamily="34" charset="0"/>
                          <a:cs typeface="Calibri" pitchFamily="34" charset="0"/>
                        </a:rPr>
                        <a:t>Faaliyet</a:t>
                      </a:r>
                      <a:endParaRPr lang="tr-TR" sz="900" b="0" i="0" u="none" strike="noStrike" dirty="0">
                        <a:solidFill>
                          <a:srgbClr val="000000"/>
                        </a:solidFill>
                        <a:effectLst/>
                        <a:latin typeface="Calibri" pitchFamily="34" charset="0"/>
                        <a:cs typeface="Calibri" pitchFamily="34" charset="0"/>
                      </a:endParaRPr>
                    </a:p>
                  </a:txBody>
                  <a:tcPr marL="4374" marR="4374" marT="4374"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800" u="none" strike="noStrike" dirty="0">
                          <a:effectLst/>
                          <a:latin typeface="Calibri" pitchFamily="34" charset="0"/>
                          <a:cs typeface="Calibri" pitchFamily="34" charset="0"/>
                        </a:rPr>
                        <a:t> </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tr-TR" sz="800" b="1" u="none" strike="noStrike" dirty="0">
                          <a:effectLst/>
                          <a:latin typeface="Calibri" pitchFamily="34" charset="0"/>
                          <a:cs typeface="Calibri" pitchFamily="34" charset="0"/>
                        </a:rPr>
                        <a:t>BÜTÇE İÇİ</a:t>
                      </a:r>
                      <a:endParaRPr lang="tr-TR" sz="8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800" b="1" u="none" strike="noStrike" dirty="0">
                          <a:effectLst/>
                          <a:latin typeface="Calibri" pitchFamily="34" charset="0"/>
                          <a:cs typeface="Calibri" pitchFamily="34" charset="0"/>
                        </a:rPr>
                        <a:t>BÜTÇE DIŞI</a:t>
                      </a:r>
                      <a:endParaRPr lang="tr-TR" sz="8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fontAlgn="ctr"/>
                      <a:r>
                        <a:rPr lang="tr-TR" sz="800" b="1" u="none" strike="noStrike" dirty="0">
                          <a:effectLst/>
                          <a:latin typeface="Calibri" pitchFamily="34" charset="0"/>
                          <a:cs typeface="Calibri" pitchFamily="34" charset="0"/>
                        </a:rPr>
                        <a:t>TOPLAM</a:t>
                      </a:r>
                      <a:endParaRPr lang="tr-TR" sz="8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53271">
                <a:tc vMerge="1">
                  <a:txBody>
                    <a:bodyPr/>
                    <a:lstStyle/>
                    <a:p>
                      <a:endParaRPr lang="tr-TR"/>
                    </a:p>
                  </a:txBody>
                  <a:tcPr/>
                </a:tc>
                <a:tc vMerge="1">
                  <a:txBody>
                    <a:bodyPr/>
                    <a:lstStyle/>
                    <a:p>
                      <a:endParaRPr lang="tr-TR"/>
                    </a:p>
                  </a:txBody>
                  <a:tcPr/>
                </a:tc>
                <a:tc>
                  <a:txBody>
                    <a:bodyPr/>
                    <a:lstStyle/>
                    <a:p>
                      <a:pPr algn="l" fontAlgn="ctr"/>
                      <a:r>
                        <a:rPr lang="tr-TR" sz="800" u="none" strike="noStrike" dirty="0">
                          <a:effectLst/>
                          <a:latin typeface="Calibri" pitchFamily="34" charset="0"/>
                          <a:cs typeface="Calibri" pitchFamily="34" charset="0"/>
                        </a:rPr>
                        <a:t> </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800" u="none" strike="noStrike" dirty="0">
                          <a:effectLst/>
                          <a:latin typeface="Calibri" pitchFamily="34" charset="0"/>
                          <a:cs typeface="Calibri" pitchFamily="34" charset="0"/>
                        </a:rPr>
                        <a:t>TL</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800" u="none" strike="noStrike" dirty="0">
                          <a:effectLst/>
                          <a:latin typeface="Calibri" pitchFamily="34" charset="0"/>
                          <a:cs typeface="Calibri" pitchFamily="34" charset="0"/>
                        </a:rPr>
                        <a:t>PAY</a:t>
                      </a:r>
                      <a:br>
                        <a:rPr lang="tr-TR" sz="800" u="none" strike="noStrike" dirty="0">
                          <a:effectLst/>
                          <a:latin typeface="Calibri" pitchFamily="34" charset="0"/>
                          <a:cs typeface="Calibri" pitchFamily="34" charset="0"/>
                        </a:rPr>
                      </a:br>
                      <a:r>
                        <a:rPr lang="tr-TR" sz="800" u="none" strike="noStrike" dirty="0">
                          <a:effectLst/>
                          <a:latin typeface="Calibri" pitchFamily="34" charset="0"/>
                          <a:cs typeface="Calibri" pitchFamily="34" charset="0"/>
                        </a:rPr>
                        <a:t>(%)</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800" u="none" strike="noStrike" dirty="0">
                          <a:effectLst/>
                          <a:latin typeface="Calibri" pitchFamily="34" charset="0"/>
                          <a:cs typeface="Calibri" pitchFamily="34" charset="0"/>
                        </a:rPr>
                        <a:t>TL</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800" u="none" strike="noStrike" dirty="0">
                          <a:effectLst/>
                          <a:latin typeface="Calibri" pitchFamily="34" charset="0"/>
                          <a:cs typeface="Calibri" pitchFamily="34" charset="0"/>
                        </a:rPr>
                        <a:t>PAY</a:t>
                      </a:r>
                      <a:br>
                        <a:rPr lang="tr-TR" sz="800" u="none" strike="noStrike" dirty="0">
                          <a:effectLst/>
                          <a:latin typeface="Calibri" pitchFamily="34" charset="0"/>
                          <a:cs typeface="Calibri" pitchFamily="34" charset="0"/>
                        </a:rPr>
                      </a:br>
                      <a:r>
                        <a:rPr lang="tr-TR" sz="800" u="none" strike="noStrike" dirty="0">
                          <a:effectLst/>
                          <a:latin typeface="Calibri" pitchFamily="34" charset="0"/>
                          <a:cs typeface="Calibri" pitchFamily="34" charset="0"/>
                        </a:rPr>
                        <a:t>(%)</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800" u="none" strike="noStrike">
                          <a:effectLst/>
                          <a:latin typeface="Calibri" pitchFamily="34" charset="0"/>
                          <a:cs typeface="Calibri" pitchFamily="34" charset="0"/>
                        </a:rPr>
                        <a:t>TL</a:t>
                      </a:r>
                      <a:endParaRPr lang="tr-TR" sz="800" b="0" i="0" u="none" strike="noStrike">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68698">
                <a:tc rowSpan="18">
                  <a:txBody>
                    <a:bodyPr/>
                    <a:lstStyle/>
                    <a:p>
                      <a:pPr algn="ctr" rtl="0" fontAlgn="ctr"/>
                      <a:r>
                        <a:rPr lang="tr-TR" sz="700" u="none" strike="noStrike" dirty="0" smtClean="0">
                          <a:effectLst/>
                          <a:latin typeface="Calibri" pitchFamily="34" charset="0"/>
                          <a:cs typeface="Calibri" pitchFamily="34" charset="0"/>
                        </a:rPr>
                        <a:t>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700" b="0" i="0" u="none" strike="noStrike" dirty="0" smtClean="0">
                          <a:solidFill>
                            <a:srgbClr val="000000"/>
                          </a:solidFill>
                          <a:effectLst/>
                          <a:latin typeface="Calibri" pitchFamily="34" charset="0"/>
                          <a:cs typeface="Calibri" pitchFamily="34" charset="0"/>
                        </a:rPr>
                        <a:t>1.1.1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b="0" i="0" u="none" strike="noStrike" dirty="0" smtClean="0">
                          <a:solidFill>
                            <a:srgbClr val="000000"/>
                          </a:solidFill>
                          <a:effectLst/>
                          <a:latin typeface="Calibri" pitchFamily="34" charset="0"/>
                          <a:cs typeface="Calibri" pitchFamily="34" charset="0"/>
                        </a:rPr>
                        <a:t>SSB. Kaplama Projesi</a:t>
                      </a:r>
                      <a:endParaRPr lang="sv-SE"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30.000.000,00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30.000.000,00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698">
                <a:tc vMerge="1">
                  <a:txBody>
                    <a:bodyPr/>
                    <a:lstStyle/>
                    <a:p>
                      <a:pPr algn="ctr" rtl="0" fontAlgn="ct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700" u="none" strike="noStrike" dirty="0" smtClean="0">
                          <a:effectLst/>
                          <a:latin typeface="Calibri" pitchFamily="34" charset="0"/>
                          <a:cs typeface="Calibri" pitchFamily="34" charset="0"/>
                        </a:rPr>
                        <a:t>1.1.2</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b="0" i="0" u="none" strike="noStrike" dirty="0" smtClean="0">
                          <a:solidFill>
                            <a:srgbClr val="000000"/>
                          </a:solidFill>
                          <a:effectLst/>
                          <a:latin typeface="Calibri" pitchFamily="34" charset="0"/>
                          <a:cs typeface="Calibri" pitchFamily="34" charset="0"/>
                        </a:rPr>
                        <a:t>1. Kat Asfalt Kaplama Projesi.</a:t>
                      </a:r>
                      <a:endParaRPr lang="sv-SE"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1.950.000,00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1.950.000,00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68698">
                <a:tc vMerge="1">
                  <a:txBody>
                    <a:bodyPr/>
                    <a:lstStyle/>
                    <a:p>
                      <a:endParaRPr lang="tr-TR"/>
                    </a:p>
                  </a:txBody>
                  <a:tcPr/>
                </a:tc>
                <a:tc>
                  <a:txBody>
                    <a:bodyPr/>
                    <a:lstStyle/>
                    <a:p>
                      <a:pPr algn="ctr" rtl="0" fontAlgn="ctr"/>
                      <a:r>
                        <a:rPr lang="tr-TR" sz="700" u="none" strike="noStrike" dirty="0" smtClean="0">
                          <a:effectLst/>
                          <a:latin typeface="Calibri" pitchFamily="34" charset="0"/>
                          <a:cs typeface="Calibri" pitchFamily="34" charset="0"/>
                        </a:rPr>
                        <a:t>1.1.3</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b="0" i="0" u="none" strike="noStrike" dirty="0" smtClean="0">
                          <a:solidFill>
                            <a:srgbClr val="000000"/>
                          </a:solidFill>
                          <a:effectLst/>
                          <a:latin typeface="Calibri" pitchFamily="34" charset="0"/>
                          <a:cs typeface="Calibri" pitchFamily="34" charset="0"/>
                        </a:rPr>
                        <a:t>2.Kat Asfalt Kaplama Projesi</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9.900.000,00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9.900.000,00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68698">
                <a:tc vMerge="1">
                  <a:txBody>
                    <a:bodyPr/>
                    <a:lstStyle/>
                    <a:p>
                      <a:endParaRPr lang="tr-TR"/>
                    </a:p>
                  </a:txBody>
                  <a:tcPr/>
                </a:tc>
                <a:tc>
                  <a:txBody>
                    <a:bodyPr/>
                    <a:lstStyle/>
                    <a:p>
                      <a:pPr algn="ctr" rtl="0" fontAlgn="ctr"/>
                      <a:r>
                        <a:rPr lang="tr-TR" sz="700" b="0" i="0" u="none" strike="noStrike" dirty="0" smtClean="0">
                          <a:solidFill>
                            <a:srgbClr val="000000"/>
                          </a:solidFill>
                          <a:effectLst/>
                          <a:latin typeface="Calibri" pitchFamily="34" charset="0"/>
                          <a:cs typeface="Calibri" pitchFamily="34" charset="0"/>
                        </a:rPr>
                        <a:t>1.1.4</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800" b="0" i="0" u="none" strike="noStrike" dirty="0" smtClean="0">
                          <a:solidFill>
                            <a:srgbClr val="000000"/>
                          </a:solidFill>
                          <a:effectLst/>
                          <a:latin typeface="Calibri" pitchFamily="34" charset="0"/>
                          <a:cs typeface="Calibri" pitchFamily="34" charset="0"/>
                        </a:rPr>
                        <a:t>Stabilize Yapım Projesi.</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2.440.000,00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2.440.000,00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698">
                <a:tc vMerge="1">
                  <a:txBody>
                    <a:bodyPr/>
                    <a:lstStyle/>
                    <a:p>
                      <a:endParaRPr lang="tr-TR"/>
                    </a:p>
                  </a:txBody>
                  <a:tcPr/>
                </a:tc>
                <a:tc>
                  <a:txBody>
                    <a:bodyPr/>
                    <a:lstStyle/>
                    <a:p>
                      <a:pPr algn="ctr" rtl="0" fontAlgn="ctr"/>
                      <a:r>
                        <a:rPr lang="tr-TR" sz="700" u="none" strike="noStrike" dirty="0" smtClean="0">
                          <a:effectLst/>
                          <a:latin typeface="Calibri" pitchFamily="34" charset="0"/>
                          <a:cs typeface="Calibri" pitchFamily="34" charset="0"/>
                        </a:rPr>
                        <a:t>1.1.5</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b="0" i="0" u="none" strike="noStrike" dirty="0" smtClean="0">
                          <a:solidFill>
                            <a:schemeClr val="dk1"/>
                          </a:solidFill>
                          <a:effectLst/>
                          <a:latin typeface="Calibri" pitchFamily="34" charset="0"/>
                          <a:cs typeface="Calibri" pitchFamily="34" charset="0"/>
                        </a:rPr>
                        <a:t>Asfalt Yolların Genel Bakım Onarım Projesi.</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10.625.000,00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10.625.000,00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53271">
                <a:tc vMerge="1">
                  <a:txBody>
                    <a:bodyPr/>
                    <a:lstStyle/>
                    <a:p>
                      <a:endParaRPr lang="tr-TR"/>
                    </a:p>
                  </a:txBody>
                  <a:tcPr/>
                </a:tc>
                <a:tc>
                  <a:txBody>
                    <a:bodyPr/>
                    <a:lstStyle/>
                    <a:p>
                      <a:pPr algn="ctr" rtl="0" fontAlgn="ctr"/>
                      <a:r>
                        <a:rPr lang="tr-TR" sz="700" b="0" i="0" u="none" strike="noStrike" dirty="0" smtClean="0">
                          <a:solidFill>
                            <a:srgbClr val="000000"/>
                          </a:solidFill>
                          <a:effectLst/>
                          <a:latin typeface="Calibri" pitchFamily="34" charset="0"/>
                          <a:cs typeface="Calibri" pitchFamily="34" charset="0"/>
                        </a:rPr>
                        <a:t>1.1.6</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b="0" i="0" u="none" strike="noStrike" dirty="0" smtClean="0">
                          <a:solidFill>
                            <a:srgbClr val="000000"/>
                          </a:solidFill>
                          <a:effectLst/>
                          <a:latin typeface="Calibri" pitchFamily="34" charset="0"/>
                          <a:cs typeface="Calibri" pitchFamily="34" charset="0"/>
                        </a:rPr>
                        <a:t>Diğer Giderler. (Köprü Menfez,  V Kanal, P.Taşı, Trafik İşaret Levha Vb.)</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2.300.000,00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2.300.000,00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698">
                <a:tc vMerge="1">
                  <a:txBody>
                    <a:bodyPr/>
                    <a:lstStyle/>
                    <a:p>
                      <a:endParaRPr lang="tr-TR"/>
                    </a:p>
                  </a:txBody>
                  <a:tcPr/>
                </a:tc>
                <a:tc>
                  <a:txBody>
                    <a:bodyPr/>
                    <a:lstStyle/>
                    <a:p>
                      <a:pPr algn="ctr" rtl="0" fontAlgn="ctr"/>
                      <a:r>
                        <a:rPr lang="tr-TR" sz="700" u="none" strike="noStrike" dirty="0" smtClean="0">
                          <a:effectLst/>
                          <a:latin typeface="Calibri" pitchFamily="34" charset="0"/>
                          <a:cs typeface="Calibri" pitchFamily="34" charset="0"/>
                        </a:rPr>
                        <a:t>1.2.1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b="0" i="0" u="none" strike="noStrike" dirty="0" smtClean="0">
                          <a:solidFill>
                            <a:schemeClr val="dk1"/>
                          </a:solidFill>
                          <a:effectLst/>
                          <a:latin typeface="Calibri" pitchFamily="34" charset="0"/>
                          <a:cs typeface="Calibri" pitchFamily="34" charset="0"/>
                        </a:rPr>
                        <a:t>İsale Hattı Yapımı</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2.860.000,00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2.860.000,00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68698">
                <a:tc vMerge="1">
                  <a:txBody>
                    <a:bodyPr/>
                    <a:lstStyle/>
                    <a:p>
                      <a:endParaRPr lang="tr-TR"/>
                    </a:p>
                  </a:txBody>
                  <a:tcPr/>
                </a:tc>
                <a:tc>
                  <a:txBody>
                    <a:bodyPr/>
                    <a:lstStyle/>
                    <a:p>
                      <a:pPr algn="ctr" rtl="0" fontAlgn="ctr"/>
                      <a:r>
                        <a:rPr lang="tr-TR" sz="700" u="none" strike="noStrike" dirty="0" smtClean="0">
                          <a:effectLst/>
                          <a:latin typeface="Calibri" pitchFamily="34" charset="0"/>
                          <a:cs typeface="Calibri" pitchFamily="34" charset="0"/>
                        </a:rPr>
                        <a:t>1.2.2</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b="0" i="0" u="none" strike="noStrike" dirty="0" smtClean="0">
                          <a:solidFill>
                            <a:srgbClr val="000000"/>
                          </a:solidFill>
                          <a:effectLst/>
                          <a:latin typeface="Calibri" pitchFamily="34" charset="0"/>
                          <a:cs typeface="Calibri" pitchFamily="34" charset="0"/>
                        </a:rPr>
                        <a:t>Terfi Hattı Onarımı</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808.000,00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808.000,00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68698">
                <a:tc vMerge="1">
                  <a:txBody>
                    <a:bodyPr/>
                    <a:lstStyle/>
                    <a:p>
                      <a:endParaRPr lang="tr-TR"/>
                    </a:p>
                  </a:txBody>
                  <a:tcPr/>
                </a:tc>
                <a:tc>
                  <a:txBody>
                    <a:bodyPr/>
                    <a:lstStyle/>
                    <a:p>
                      <a:pPr algn="ctr" rtl="0" fontAlgn="ctr"/>
                      <a:r>
                        <a:rPr lang="tr-TR" sz="700" b="0" i="0" u="none" strike="noStrike" dirty="0" smtClean="0">
                          <a:solidFill>
                            <a:srgbClr val="000000"/>
                          </a:solidFill>
                          <a:effectLst/>
                          <a:latin typeface="Calibri" pitchFamily="34" charset="0"/>
                          <a:cs typeface="Calibri" pitchFamily="34" charset="0"/>
                        </a:rPr>
                        <a:t>1.2.3</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b="0" i="0" u="none" strike="noStrike" dirty="0" smtClean="0">
                          <a:solidFill>
                            <a:srgbClr val="000000"/>
                          </a:solidFill>
                          <a:effectLst/>
                          <a:latin typeface="Calibri" pitchFamily="34" charset="0"/>
                          <a:cs typeface="Calibri" pitchFamily="34" charset="0"/>
                        </a:rPr>
                        <a:t>Şebeke</a:t>
                      </a:r>
                      <a:r>
                        <a:rPr lang="tr-TR" sz="800" b="0" i="0" u="none" strike="noStrike" baseline="0" dirty="0" smtClean="0">
                          <a:solidFill>
                            <a:srgbClr val="000000"/>
                          </a:solidFill>
                          <a:effectLst/>
                          <a:latin typeface="Calibri" pitchFamily="34" charset="0"/>
                          <a:cs typeface="Calibri" pitchFamily="34" charset="0"/>
                        </a:rPr>
                        <a:t> </a:t>
                      </a:r>
                      <a:r>
                        <a:rPr lang="tr-TR" sz="800" b="0" i="0" u="none" strike="noStrike" dirty="0" smtClean="0">
                          <a:solidFill>
                            <a:srgbClr val="000000"/>
                          </a:solidFill>
                          <a:effectLst/>
                          <a:latin typeface="Calibri" pitchFamily="34" charset="0"/>
                          <a:cs typeface="Calibri" pitchFamily="34" charset="0"/>
                        </a:rPr>
                        <a:t>Yapımı</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2.280.000,00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2.280.000,00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698">
                <a:tc vMerge="1">
                  <a:txBody>
                    <a:bodyPr/>
                    <a:lstStyle/>
                    <a:p>
                      <a:endParaRPr lang="tr-TR"/>
                    </a:p>
                  </a:txBody>
                  <a:tcPr/>
                </a:tc>
                <a:tc>
                  <a:txBody>
                    <a:bodyPr/>
                    <a:lstStyle/>
                    <a:p>
                      <a:pPr algn="ctr" rtl="0" fontAlgn="ctr"/>
                      <a:r>
                        <a:rPr lang="tr-TR" sz="700" b="0" i="0" u="none" strike="noStrike" dirty="0" smtClean="0">
                          <a:solidFill>
                            <a:srgbClr val="000000"/>
                          </a:solidFill>
                          <a:effectLst/>
                          <a:latin typeface="Calibri" pitchFamily="34" charset="0"/>
                          <a:cs typeface="Calibri" pitchFamily="34" charset="0"/>
                        </a:rPr>
                        <a:t>1.2.4</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b="0" i="0" u="none" strike="noStrike" dirty="0" err="1" smtClean="0">
                          <a:solidFill>
                            <a:srgbClr val="000000"/>
                          </a:solidFill>
                          <a:effectLst/>
                          <a:latin typeface="Calibri" pitchFamily="34" charset="0"/>
                          <a:cs typeface="Calibri" pitchFamily="34" charset="0"/>
                        </a:rPr>
                        <a:t>İçmesuyu</a:t>
                      </a:r>
                      <a:r>
                        <a:rPr lang="tr-TR" sz="800" b="0" i="0" u="none" strike="noStrike" baseline="0" dirty="0" smtClean="0">
                          <a:solidFill>
                            <a:srgbClr val="000000"/>
                          </a:solidFill>
                          <a:effectLst/>
                          <a:latin typeface="Calibri" pitchFamily="34" charset="0"/>
                          <a:cs typeface="Calibri" pitchFamily="34" charset="0"/>
                        </a:rPr>
                        <a:t> Tesis Yapım </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1.400.009,00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1.400.009,00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698">
                <a:tc vMerge="1">
                  <a:txBody>
                    <a:bodyPr/>
                    <a:lstStyle/>
                    <a:p>
                      <a:endParaRPr lang="tr-TR"/>
                    </a:p>
                  </a:txBody>
                  <a:tcPr/>
                </a:tc>
                <a:tc>
                  <a:txBody>
                    <a:bodyPr/>
                    <a:lstStyle/>
                    <a:p>
                      <a:pPr algn="ctr" rtl="0" fontAlgn="ctr"/>
                      <a:r>
                        <a:rPr lang="tr-TR" sz="700" b="0" i="0" u="none" strike="noStrike" dirty="0" smtClean="0">
                          <a:solidFill>
                            <a:srgbClr val="000000"/>
                          </a:solidFill>
                          <a:effectLst/>
                          <a:latin typeface="Calibri" pitchFamily="34" charset="0"/>
                          <a:cs typeface="Calibri" pitchFamily="34" charset="0"/>
                        </a:rPr>
                        <a:t>1.2.5</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b="0" i="0" u="none" strike="noStrike" dirty="0" err="1" smtClean="0">
                          <a:solidFill>
                            <a:srgbClr val="000000"/>
                          </a:solidFill>
                          <a:effectLst/>
                          <a:latin typeface="Calibri" pitchFamily="34" charset="0"/>
                          <a:cs typeface="Calibri" pitchFamily="34" charset="0"/>
                        </a:rPr>
                        <a:t>İçmesuyu</a:t>
                      </a:r>
                      <a:r>
                        <a:rPr lang="tr-TR" sz="800" b="0" i="0" u="none" strike="noStrike" baseline="0" dirty="0" smtClean="0">
                          <a:solidFill>
                            <a:srgbClr val="000000"/>
                          </a:solidFill>
                          <a:effectLst/>
                          <a:latin typeface="Calibri" pitchFamily="34" charset="0"/>
                          <a:cs typeface="Calibri" pitchFamily="34" charset="0"/>
                        </a:rPr>
                        <a:t> Malzeme Alımı</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800.000,00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800.000,00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698">
                <a:tc vMerge="1">
                  <a:txBody>
                    <a:bodyPr/>
                    <a:lstStyle/>
                    <a:p>
                      <a:endParaRPr lang="tr-TR"/>
                    </a:p>
                  </a:txBody>
                  <a:tcPr/>
                </a:tc>
                <a:tc>
                  <a:txBody>
                    <a:bodyPr/>
                    <a:lstStyle/>
                    <a:p>
                      <a:pPr algn="ctr" rtl="0" fontAlgn="ctr"/>
                      <a:r>
                        <a:rPr lang="tr-TR" sz="700" u="none" strike="noStrike" dirty="0" smtClean="0">
                          <a:effectLst/>
                          <a:latin typeface="Calibri" pitchFamily="34" charset="0"/>
                          <a:cs typeface="Calibri" pitchFamily="34" charset="0"/>
                        </a:rPr>
                        <a:t>1.3.1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b="0" i="0" u="none" strike="noStrike" dirty="0" smtClean="0">
                          <a:solidFill>
                            <a:schemeClr val="dk1"/>
                          </a:solidFill>
                          <a:effectLst/>
                          <a:latin typeface="Calibri" pitchFamily="34" charset="0"/>
                          <a:cs typeface="Calibri" pitchFamily="34" charset="0"/>
                        </a:rPr>
                        <a:t>Kanalizasyon Bakım, Onarım ve Yenileme.</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460.000,00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460.000,00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68698">
                <a:tc vMerge="1">
                  <a:txBody>
                    <a:bodyPr/>
                    <a:lstStyle/>
                    <a:p>
                      <a:endParaRPr lang="tr-TR"/>
                    </a:p>
                  </a:txBody>
                  <a:tcPr/>
                </a:tc>
                <a:tc>
                  <a:txBody>
                    <a:bodyPr/>
                    <a:lstStyle/>
                    <a:p>
                      <a:pPr algn="ctr" rtl="0" fontAlgn="ctr"/>
                      <a:r>
                        <a:rPr lang="tr-TR" sz="700" b="0" i="0" u="none" strike="noStrike" dirty="0" smtClean="0">
                          <a:solidFill>
                            <a:srgbClr val="000000"/>
                          </a:solidFill>
                          <a:effectLst/>
                          <a:latin typeface="Calibri" pitchFamily="34" charset="0"/>
                          <a:cs typeface="Calibri" pitchFamily="34" charset="0"/>
                        </a:rPr>
                        <a:t>1.3.2</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b="0" i="0" u="none" strike="noStrike" dirty="0" smtClean="0">
                          <a:solidFill>
                            <a:srgbClr val="000000"/>
                          </a:solidFill>
                          <a:effectLst/>
                          <a:latin typeface="Calibri" pitchFamily="34" charset="0"/>
                          <a:cs typeface="Calibri" pitchFamily="34" charset="0"/>
                        </a:rPr>
                        <a:t>Kanalizasyon Yapımı</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1.000.000,00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1.000.000,00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698">
                <a:tc vMerge="1">
                  <a:txBody>
                    <a:bodyPr/>
                    <a:lstStyle/>
                    <a:p>
                      <a:endParaRPr lang="tr-TR"/>
                    </a:p>
                  </a:txBody>
                  <a:tcPr/>
                </a:tc>
                <a:tc>
                  <a:txBody>
                    <a:bodyPr/>
                    <a:lstStyle/>
                    <a:p>
                      <a:pPr algn="ctr" rtl="0" fontAlgn="ctr"/>
                      <a:r>
                        <a:rPr lang="tr-TR" sz="700" u="none" strike="noStrike" dirty="0" smtClean="0">
                          <a:effectLst/>
                          <a:latin typeface="Calibri" pitchFamily="34" charset="0"/>
                          <a:cs typeface="Calibri" pitchFamily="34" charset="0"/>
                        </a:rPr>
                        <a:t>1.4.1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b="0" i="0" u="none" strike="noStrike" dirty="0" smtClean="0">
                          <a:solidFill>
                            <a:schemeClr val="dk1"/>
                          </a:solidFill>
                          <a:effectLst/>
                          <a:latin typeface="Calibri" pitchFamily="34" charset="0"/>
                          <a:cs typeface="Calibri" pitchFamily="34" charset="0"/>
                        </a:rPr>
                        <a:t>HİS. </a:t>
                      </a:r>
                      <a:r>
                        <a:rPr lang="tr-TR" sz="800" b="0" i="0" u="none" strike="noStrike" dirty="0" err="1" smtClean="0">
                          <a:solidFill>
                            <a:schemeClr val="dk1"/>
                          </a:solidFill>
                          <a:effectLst/>
                          <a:latin typeface="Calibri" pitchFamily="34" charset="0"/>
                          <a:cs typeface="Calibri" pitchFamily="34" charset="0"/>
                        </a:rPr>
                        <a:t>Göleti</a:t>
                      </a:r>
                      <a:r>
                        <a:rPr lang="tr-TR" sz="800" b="0" i="0" u="none" strike="noStrike" baseline="0" dirty="0" smtClean="0">
                          <a:solidFill>
                            <a:schemeClr val="dk1"/>
                          </a:solidFill>
                          <a:effectLst/>
                          <a:latin typeface="Calibri" pitchFamily="34" charset="0"/>
                          <a:cs typeface="Calibri" pitchFamily="34" charset="0"/>
                        </a:rPr>
                        <a:t>  Bakım Onarım</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69.000,00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69.000,00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698">
                <a:tc vMerge="1">
                  <a:txBody>
                    <a:bodyPr/>
                    <a:lstStyle/>
                    <a:p>
                      <a:endParaRPr lang="tr-TR"/>
                    </a:p>
                  </a:txBody>
                  <a:tcPr/>
                </a:tc>
                <a:tc>
                  <a:txBody>
                    <a:bodyPr/>
                    <a:lstStyle/>
                    <a:p>
                      <a:pPr algn="ctr" rtl="0" fontAlgn="ctr"/>
                      <a:r>
                        <a:rPr lang="tr-TR" sz="700" u="none" strike="noStrike" dirty="0" smtClean="0">
                          <a:effectLst/>
                          <a:latin typeface="Calibri" pitchFamily="34" charset="0"/>
                          <a:cs typeface="Calibri" pitchFamily="34" charset="0"/>
                        </a:rPr>
                        <a:t>1.5.1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b="0" i="0" u="none" strike="noStrike" dirty="0" smtClean="0">
                          <a:solidFill>
                            <a:schemeClr val="dk1"/>
                          </a:solidFill>
                          <a:effectLst/>
                          <a:latin typeface="Calibri" pitchFamily="34" charset="0"/>
                          <a:cs typeface="Calibri" pitchFamily="34" charset="0"/>
                        </a:rPr>
                        <a:t>Doğal Arıtma Tesislerinin Bakım  ve Onarımı </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230.000,00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230.000,00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698">
                <a:tc vMerge="1">
                  <a:txBody>
                    <a:bodyPr/>
                    <a:lstStyle/>
                    <a:p>
                      <a:endParaRPr lang="tr-TR"/>
                    </a:p>
                  </a:txBody>
                  <a:tcPr/>
                </a:tc>
                <a:tc>
                  <a:txBody>
                    <a:bodyPr/>
                    <a:lstStyle/>
                    <a:p>
                      <a:pPr algn="ctr" rtl="0" fontAlgn="ctr"/>
                      <a:r>
                        <a:rPr lang="tr-TR" sz="700" b="0" i="0" u="none" strike="noStrike" dirty="0" smtClean="0">
                          <a:solidFill>
                            <a:srgbClr val="000000"/>
                          </a:solidFill>
                          <a:effectLst/>
                          <a:latin typeface="Calibri" pitchFamily="34" charset="0"/>
                          <a:cs typeface="Calibri" pitchFamily="34" charset="0"/>
                        </a:rPr>
                        <a:t>1.6.1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b="0" i="0" u="none" strike="noStrike" dirty="0" smtClean="0">
                          <a:solidFill>
                            <a:srgbClr val="000000"/>
                          </a:solidFill>
                          <a:effectLst/>
                          <a:latin typeface="Calibri" pitchFamily="34" charset="0"/>
                          <a:cs typeface="Calibri" pitchFamily="34" charset="0"/>
                        </a:rPr>
                        <a:t>Tarımsal Arazi Sulama Kanalları Projesi</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23.300.000,00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23.300.000,00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698">
                <a:tc vMerge="1">
                  <a:txBody>
                    <a:bodyPr/>
                    <a:lstStyle/>
                    <a:p>
                      <a:endParaRPr lang="tr-TR"/>
                    </a:p>
                  </a:txBody>
                  <a:tcPr/>
                </a:tc>
                <a:tc>
                  <a:txBody>
                    <a:bodyPr/>
                    <a:lstStyle/>
                    <a:p>
                      <a:pPr algn="ctr" rtl="0" fontAlgn="ctr"/>
                      <a:r>
                        <a:rPr lang="tr-TR" sz="700" b="0" i="0" u="none" strike="noStrike" dirty="0" smtClean="0">
                          <a:solidFill>
                            <a:srgbClr val="000000"/>
                          </a:solidFill>
                          <a:effectLst/>
                          <a:latin typeface="Calibri" pitchFamily="34" charset="0"/>
                          <a:cs typeface="Calibri" pitchFamily="34" charset="0"/>
                        </a:rPr>
                        <a:t>1.7.1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b="0" i="0" u="none" strike="noStrike" dirty="0" smtClean="0">
                          <a:solidFill>
                            <a:srgbClr val="000000"/>
                          </a:solidFill>
                          <a:effectLst/>
                          <a:latin typeface="Calibri" pitchFamily="34" charset="0"/>
                          <a:cs typeface="Calibri" pitchFamily="34" charset="0"/>
                        </a:rPr>
                        <a:t>Tarım Ürünleri Geliştirilmesi Projesi</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2.500.000,00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2.500.000,00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698">
                <a:tc vMerge="1">
                  <a:txBody>
                    <a:bodyPr/>
                    <a:lstStyle/>
                    <a:p>
                      <a:endParaRPr lang="tr-TR"/>
                    </a:p>
                  </a:txBody>
                  <a:tcPr/>
                </a:tc>
                <a:tc>
                  <a:txBody>
                    <a:bodyPr/>
                    <a:lstStyle/>
                    <a:p>
                      <a:pPr algn="ctr" rtl="0" fontAlgn="ctr"/>
                      <a:r>
                        <a:rPr lang="tr-TR" sz="700" b="0" i="0" u="none" strike="noStrike" dirty="0" smtClean="0">
                          <a:solidFill>
                            <a:srgbClr val="000000"/>
                          </a:solidFill>
                          <a:effectLst/>
                          <a:latin typeface="Calibri" pitchFamily="34" charset="0"/>
                          <a:cs typeface="Calibri" pitchFamily="34" charset="0"/>
                        </a:rPr>
                        <a:t>1.8.1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b="0" i="0" u="none" strike="noStrike" dirty="0" smtClean="0">
                          <a:solidFill>
                            <a:srgbClr val="000000"/>
                          </a:solidFill>
                          <a:effectLst/>
                          <a:latin typeface="Calibri" pitchFamily="34" charset="0"/>
                          <a:cs typeface="Calibri" pitchFamily="34" charset="0"/>
                        </a:rPr>
                        <a:t>Kırsal Kalkınma Projesi</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2.500.000,00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2.500.000,00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68698">
                <a:tc rowSpan="7">
                  <a:txBody>
                    <a:bodyPr/>
                    <a:lstStyle/>
                    <a:p>
                      <a:pPr algn="ctr" rtl="0" fontAlgn="ctr"/>
                      <a:r>
                        <a:rPr lang="tr-TR" sz="700" u="none" strike="noStrike" dirty="0">
                          <a:effectLst/>
                          <a:latin typeface="Calibri" pitchFamily="34" charset="0"/>
                          <a:cs typeface="Calibri" pitchFamily="34" charset="0"/>
                        </a:rPr>
                        <a:t>2</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700" u="none" strike="noStrike" dirty="0" smtClean="0">
                          <a:effectLst/>
                          <a:latin typeface="Calibri" pitchFamily="34" charset="0"/>
                          <a:cs typeface="Calibri" pitchFamily="34" charset="0"/>
                        </a:rPr>
                        <a:t>2.1.1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u="none" strike="noStrike" dirty="0">
                          <a:effectLst/>
                          <a:latin typeface="Calibri" pitchFamily="34" charset="0"/>
                          <a:cs typeface="Calibri" pitchFamily="34" charset="0"/>
                        </a:rPr>
                        <a:t>Yeni </a:t>
                      </a:r>
                      <a:r>
                        <a:rPr lang="tr-TR" sz="800" u="none" strike="noStrike" dirty="0" smtClean="0">
                          <a:effectLst/>
                          <a:latin typeface="Calibri" pitchFamily="34" charset="0"/>
                          <a:cs typeface="Calibri" pitchFamily="34" charset="0"/>
                        </a:rPr>
                        <a:t>Okul İnşaatı Yapımı.</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30.000.000,00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30.000.000,00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68698">
                <a:tc vMerge="1">
                  <a:txBody>
                    <a:bodyPr/>
                    <a:lstStyle/>
                    <a:p>
                      <a:endParaRPr lang="tr-TR"/>
                    </a:p>
                  </a:txBody>
                  <a:tcPr/>
                </a:tc>
                <a:tc>
                  <a:txBody>
                    <a:bodyPr/>
                    <a:lstStyle/>
                    <a:p>
                      <a:pPr algn="ctr" rtl="0" fontAlgn="ctr"/>
                      <a:r>
                        <a:rPr lang="tr-TR" sz="700" u="none" strike="noStrike" dirty="0" smtClean="0">
                          <a:effectLst/>
                          <a:latin typeface="Calibri" pitchFamily="34" charset="0"/>
                          <a:cs typeface="Calibri" pitchFamily="34" charset="0"/>
                        </a:rPr>
                        <a:t>2.1.2</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u="none" strike="noStrike" dirty="0" smtClean="0">
                          <a:effectLst/>
                          <a:latin typeface="Calibri" pitchFamily="34" charset="0"/>
                          <a:cs typeface="Calibri" pitchFamily="34" charset="0"/>
                        </a:rPr>
                        <a:t>Bakım </a:t>
                      </a:r>
                      <a:r>
                        <a:rPr lang="tr-TR" sz="800" u="none" strike="noStrike" dirty="0">
                          <a:effectLst/>
                          <a:latin typeface="Calibri" pitchFamily="34" charset="0"/>
                          <a:cs typeface="Calibri" pitchFamily="34" charset="0"/>
                        </a:rPr>
                        <a:t>ve </a:t>
                      </a:r>
                      <a:r>
                        <a:rPr lang="tr-TR" sz="800" u="none" strike="noStrike" dirty="0" smtClean="0">
                          <a:effectLst/>
                          <a:latin typeface="Calibri" pitchFamily="34" charset="0"/>
                          <a:cs typeface="Calibri" pitchFamily="34" charset="0"/>
                        </a:rPr>
                        <a:t>Onarım.</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449.458,00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25.000.000,00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25.449.458,00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68698">
                <a:tc vMerge="1">
                  <a:txBody>
                    <a:bodyPr/>
                    <a:lstStyle/>
                    <a:p>
                      <a:endParaRPr lang="tr-TR"/>
                    </a:p>
                  </a:txBody>
                  <a:tcPr/>
                </a:tc>
                <a:tc>
                  <a:txBody>
                    <a:bodyPr/>
                    <a:lstStyle/>
                    <a:p>
                      <a:pPr algn="ctr" rtl="0" fontAlgn="ctr"/>
                      <a:r>
                        <a:rPr lang="tr-TR" sz="700" b="0" i="0" u="none" strike="noStrike" dirty="0" smtClean="0">
                          <a:solidFill>
                            <a:srgbClr val="000000"/>
                          </a:solidFill>
                          <a:effectLst/>
                          <a:latin typeface="Calibri" pitchFamily="34" charset="0"/>
                          <a:cs typeface="Calibri" pitchFamily="34" charset="0"/>
                        </a:rPr>
                        <a:t>2.2.1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b="0" i="0" u="none" strike="noStrike" dirty="0" smtClean="0">
                          <a:solidFill>
                            <a:srgbClr val="000000"/>
                          </a:solidFill>
                          <a:effectLst/>
                          <a:latin typeface="Calibri" pitchFamily="34" charset="0"/>
                          <a:cs typeface="Calibri" pitchFamily="34" charset="0"/>
                        </a:rPr>
                        <a:t>Kültür Varlıkları Bakım Onarım.</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1,00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1,00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698">
                <a:tc vMerge="1">
                  <a:txBody>
                    <a:bodyPr/>
                    <a:lstStyle/>
                    <a:p>
                      <a:endParaRPr lang="tr-TR"/>
                    </a:p>
                  </a:txBody>
                  <a:tcPr/>
                </a:tc>
                <a:tc>
                  <a:txBody>
                    <a:bodyPr/>
                    <a:lstStyle/>
                    <a:p>
                      <a:pPr algn="ctr" rtl="0" fontAlgn="ctr"/>
                      <a:r>
                        <a:rPr lang="tr-TR" sz="700" b="0" i="0" u="none" strike="noStrike" dirty="0" smtClean="0">
                          <a:solidFill>
                            <a:srgbClr val="000000"/>
                          </a:solidFill>
                          <a:effectLst/>
                          <a:latin typeface="Calibri" pitchFamily="34" charset="0"/>
                          <a:cs typeface="Calibri" pitchFamily="34" charset="0"/>
                        </a:rPr>
                        <a:t>2.3.1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b="0" i="0" u="none" strike="noStrike" dirty="0" smtClean="0">
                          <a:solidFill>
                            <a:srgbClr val="000000"/>
                          </a:solidFill>
                          <a:effectLst/>
                          <a:latin typeface="Calibri" pitchFamily="34" charset="0"/>
                          <a:cs typeface="Calibri" pitchFamily="34" charset="0"/>
                        </a:rPr>
                        <a:t>Tanıtım Faaliyetleri.</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2.210.547,00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2.210.547,00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698">
                <a:tc vMerge="1">
                  <a:txBody>
                    <a:bodyPr/>
                    <a:lstStyle/>
                    <a:p>
                      <a:endParaRPr lang="tr-TR"/>
                    </a:p>
                  </a:txBody>
                  <a:tcPr/>
                </a:tc>
                <a:tc>
                  <a:txBody>
                    <a:bodyPr/>
                    <a:lstStyle/>
                    <a:p>
                      <a:pPr algn="ctr" rtl="0" fontAlgn="ctr"/>
                      <a:r>
                        <a:rPr lang="tr-TR" sz="700" u="none" strike="noStrike" dirty="0" smtClean="0">
                          <a:effectLst/>
                          <a:latin typeface="Calibri" pitchFamily="34" charset="0"/>
                          <a:cs typeface="Calibri" pitchFamily="34" charset="0"/>
                        </a:rPr>
                        <a:t>2.4.1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u="none" strike="noStrike" dirty="0">
                          <a:effectLst/>
                          <a:latin typeface="Calibri" pitchFamily="34" charset="0"/>
                          <a:cs typeface="Calibri" pitchFamily="34" charset="0"/>
                        </a:rPr>
                        <a:t>Tahsisli </a:t>
                      </a:r>
                      <a:r>
                        <a:rPr lang="tr-TR" sz="800" u="none" strike="noStrike" dirty="0" smtClean="0">
                          <a:effectLst/>
                          <a:latin typeface="Calibri" pitchFamily="34" charset="0"/>
                          <a:cs typeface="Calibri" pitchFamily="34" charset="0"/>
                        </a:rPr>
                        <a:t>Ödenek</a:t>
                      </a:r>
                      <a:r>
                        <a:rPr lang="tr-TR" sz="800" u="none" strike="noStrike" baseline="0" dirty="0" smtClean="0">
                          <a:effectLst/>
                          <a:latin typeface="Calibri" pitchFamily="34" charset="0"/>
                          <a:cs typeface="Calibri" pitchFamily="34" charset="0"/>
                        </a:rPr>
                        <a:t> </a:t>
                      </a:r>
                      <a:r>
                        <a:rPr lang="tr-TR" sz="800" u="none" strike="noStrike" dirty="0" smtClean="0">
                          <a:effectLst/>
                          <a:latin typeface="Calibri" pitchFamily="34" charset="0"/>
                          <a:cs typeface="Calibri" pitchFamily="34" charset="0"/>
                        </a:rPr>
                        <a:t>Yatırımları</a:t>
                      </a:r>
                      <a:r>
                        <a:rPr lang="tr-TR" sz="800" u="none" strike="noStrike" baseline="0" dirty="0" smtClean="0">
                          <a:effectLst/>
                          <a:latin typeface="Calibri" pitchFamily="34" charset="0"/>
                          <a:cs typeface="Calibri" pitchFamily="34" charset="0"/>
                        </a:rPr>
                        <a:t>.</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100.000.000,00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100.000.000,00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71">
                <a:tc vMerge="1">
                  <a:txBody>
                    <a:bodyPr/>
                    <a:lstStyle/>
                    <a:p>
                      <a:endParaRPr lang="tr-TR"/>
                    </a:p>
                  </a:txBody>
                  <a:tcPr/>
                </a:tc>
                <a:tc>
                  <a:txBody>
                    <a:bodyPr/>
                    <a:lstStyle/>
                    <a:p>
                      <a:pPr algn="ctr" rtl="0" fontAlgn="ctr"/>
                      <a:r>
                        <a:rPr lang="tr-TR" sz="700" u="none" strike="noStrike" dirty="0" smtClean="0">
                          <a:effectLst/>
                          <a:latin typeface="Calibri" pitchFamily="34" charset="0"/>
                          <a:cs typeface="Calibri" pitchFamily="34" charset="0"/>
                        </a:rPr>
                        <a:t>2.6.1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u="none" strike="noStrike" dirty="0" smtClean="0">
                          <a:effectLst/>
                          <a:latin typeface="Calibri" pitchFamily="34" charset="0"/>
                          <a:cs typeface="Calibri" pitchFamily="34" charset="0"/>
                        </a:rPr>
                        <a:t>Enerji Kaynaklarının Temiz ve Yenilebilir Enerji Kullanımını  Arttırmak.</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1,00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1,00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71">
                <a:tc vMerge="1">
                  <a:txBody>
                    <a:bodyPr/>
                    <a:lstStyle/>
                    <a:p>
                      <a:endParaRPr lang="tr-TR"/>
                    </a:p>
                  </a:txBody>
                  <a:tcPr/>
                </a:tc>
                <a:tc>
                  <a:txBody>
                    <a:bodyPr/>
                    <a:lstStyle/>
                    <a:p>
                      <a:pPr algn="ctr" rtl="0" fontAlgn="ctr"/>
                      <a:r>
                        <a:rPr lang="tr-TR" sz="700" u="none" strike="noStrike" dirty="0" smtClean="0">
                          <a:effectLst/>
                          <a:latin typeface="Calibri" pitchFamily="34" charset="0"/>
                          <a:cs typeface="Calibri" pitchFamily="34" charset="0"/>
                        </a:rPr>
                        <a:t>2.7.1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u="none" strike="noStrike" dirty="0" smtClean="0">
                          <a:effectLst/>
                          <a:latin typeface="Calibri" pitchFamily="34" charset="0"/>
                          <a:cs typeface="Calibri" pitchFamily="34" charset="0"/>
                        </a:rPr>
                        <a:t>Tarım ve Hayvancılık Proje Faaliyetlerinin Desteklenmesi.</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1,00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1,00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53271">
                <a:tc rowSpan="9">
                  <a:txBody>
                    <a:bodyPr/>
                    <a:lstStyle/>
                    <a:p>
                      <a:pPr algn="ctr" rtl="0" fontAlgn="ctr"/>
                      <a:r>
                        <a:rPr lang="tr-TR" sz="700" u="none" strike="noStrike" dirty="0">
                          <a:effectLst/>
                          <a:latin typeface="Calibri" pitchFamily="34" charset="0"/>
                          <a:cs typeface="Calibri" pitchFamily="34" charset="0"/>
                        </a:rPr>
                        <a:t>3</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700" u="none" strike="noStrike" dirty="0" smtClean="0">
                          <a:effectLst/>
                          <a:latin typeface="Calibri" pitchFamily="34" charset="0"/>
                          <a:cs typeface="Calibri" pitchFamily="34" charset="0"/>
                        </a:rPr>
                        <a:t>3.1.1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u="none" strike="noStrike" dirty="0">
                          <a:effectLst/>
                          <a:latin typeface="Calibri" pitchFamily="34" charset="0"/>
                          <a:cs typeface="Calibri" pitchFamily="34" charset="0"/>
                        </a:rPr>
                        <a:t>İSO 9001 </a:t>
                      </a:r>
                      <a:r>
                        <a:rPr lang="tr-TR" sz="800" u="none" strike="noStrike" dirty="0" smtClean="0">
                          <a:effectLst/>
                          <a:latin typeface="Calibri" pitchFamily="34" charset="0"/>
                          <a:cs typeface="Calibri" pitchFamily="34" charset="0"/>
                        </a:rPr>
                        <a:t>Kalite</a:t>
                      </a:r>
                      <a:r>
                        <a:rPr lang="tr-TR" sz="800" u="none" strike="noStrike" baseline="0" dirty="0" smtClean="0">
                          <a:effectLst/>
                          <a:latin typeface="Calibri" pitchFamily="34" charset="0"/>
                          <a:cs typeface="Calibri" pitchFamily="34" charset="0"/>
                        </a:rPr>
                        <a:t> Standardı Belgesi Alımı Projesi.</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1,00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chemeClr val="tx1"/>
                          </a:solidFill>
                          <a:effectLst/>
                          <a:latin typeface="Calibri" pitchFamily="34" charset="0"/>
                          <a:cs typeface="Calibri" pitchFamily="34" charset="0"/>
                        </a:rPr>
                        <a:t>1,00</a:t>
                      </a:r>
                      <a:endParaRPr lang="tr-TR" sz="800" b="0" i="0" u="none" strike="noStrike" dirty="0">
                        <a:solidFill>
                          <a:schemeClr val="tx1"/>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53271">
                <a:tc vMerge="1">
                  <a:txBody>
                    <a:bodyPr/>
                    <a:lstStyle/>
                    <a:p>
                      <a:endParaRPr lang="tr-TR"/>
                    </a:p>
                  </a:txBody>
                  <a:tcPr/>
                </a:tc>
                <a:tc>
                  <a:txBody>
                    <a:bodyPr/>
                    <a:lstStyle/>
                    <a:p>
                      <a:pPr algn="ctr" rtl="0" fontAlgn="ctr"/>
                      <a:r>
                        <a:rPr lang="tr-TR" sz="700" u="none" strike="noStrike" dirty="0" smtClean="0">
                          <a:effectLst/>
                          <a:latin typeface="Calibri" pitchFamily="34" charset="0"/>
                          <a:cs typeface="Calibri" pitchFamily="34" charset="0"/>
                        </a:rPr>
                        <a:t>3.2.1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u="none" strike="noStrike" dirty="0">
                          <a:effectLst/>
                          <a:latin typeface="Calibri" pitchFamily="34" charset="0"/>
                          <a:cs typeface="Calibri" pitchFamily="34" charset="0"/>
                        </a:rPr>
                        <a:t>İnsan Kaynakları Yönetim Sistemi </a:t>
                      </a:r>
                      <a:r>
                        <a:rPr lang="tr-TR" sz="800" u="none" strike="noStrike" dirty="0" smtClean="0">
                          <a:effectLst/>
                          <a:latin typeface="Calibri" pitchFamily="34" charset="0"/>
                          <a:cs typeface="Calibri" pitchFamily="34" charset="0"/>
                        </a:rPr>
                        <a:t>(Eğitim, Yönetim, Bilgi Sistemi vb.) Kurulumu Projesi</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rgbClr val="000000"/>
                          </a:solidFill>
                          <a:effectLst/>
                          <a:latin typeface="Calibri" pitchFamily="34" charset="0"/>
                          <a:cs typeface="Calibri" pitchFamily="34" charset="0"/>
                        </a:rPr>
                        <a:t>129.148,00</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rgbClr val="000000"/>
                          </a:solidFill>
                          <a:effectLst/>
                          <a:latin typeface="Calibri" pitchFamily="34" charset="0"/>
                          <a:cs typeface="Calibri" pitchFamily="34" charset="0"/>
                        </a:rPr>
                        <a:t>129.148,00</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53271">
                <a:tc vMerge="1">
                  <a:txBody>
                    <a:bodyPr/>
                    <a:lstStyle/>
                    <a:p>
                      <a:endParaRPr lang="tr-TR"/>
                    </a:p>
                  </a:txBody>
                  <a:tcPr/>
                </a:tc>
                <a:tc>
                  <a:txBody>
                    <a:bodyPr/>
                    <a:lstStyle/>
                    <a:p>
                      <a:pPr algn="ctr" rtl="0" fontAlgn="ctr"/>
                      <a:r>
                        <a:rPr lang="tr-TR" sz="700" u="none" strike="noStrike" dirty="0" smtClean="0">
                          <a:effectLst/>
                          <a:latin typeface="Calibri" pitchFamily="34" charset="0"/>
                          <a:cs typeface="Calibri" pitchFamily="34" charset="0"/>
                        </a:rPr>
                        <a:t>3.3.1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u="none" strike="noStrike" dirty="0" smtClean="0">
                          <a:effectLst/>
                          <a:latin typeface="Calibri" pitchFamily="34" charset="0"/>
                          <a:cs typeface="Calibri" pitchFamily="34" charset="0"/>
                        </a:rPr>
                        <a:t>Sürdürülebilir ve Etkin Bir İç </a:t>
                      </a:r>
                      <a:r>
                        <a:rPr lang="tr-TR" sz="800" u="none" strike="noStrike" dirty="0">
                          <a:effectLst/>
                          <a:latin typeface="Calibri" pitchFamily="34" charset="0"/>
                          <a:cs typeface="Calibri" pitchFamily="34" charset="0"/>
                        </a:rPr>
                        <a:t>Kontrol </a:t>
                      </a:r>
                      <a:r>
                        <a:rPr lang="tr-TR" sz="800" u="none" strike="noStrike" dirty="0" smtClean="0">
                          <a:effectLst/>
                          <a:latin typeface="Calibri" pitchFamily="34" charset="0"/>
                          <a:cs typeface="Calibri" pitchFamily="34" charset="0"/>
                        </a:rPr>
                        <a:t>Sisteminin</a:t>
                      </a:r>
                      <a:r>
                        <a:rPr lang="tr-TR" sz="800" u="none" strike="noStrike" baseline="0" dirty="0" smtClean="0">
                          <a:effectLst/>
                          <a:latin typeface="Calibri" pitchFamily="34" charset="0"/>
                          <a:cs typeface="Calibri" pitchFamily="34" charset="0"/>
                        </a:rPr>
                        <a:t> Tesisi Projesi </a:t>
                      </a:r>
                      <a:r>
                        <a:rPr lang="tr-TR" sz="800" u="none" strike="noStrike" dirty="0">
                          <a:effectLst/>
                          <a:latin typeface="Calibri" pitchFamily="34" charset="0"/>
                          <a:cs typeface="Calibri" pitchFamily="34" charset="0"/>
                        </a:rPr>
                        <a:t> </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rgbClr val="000000"/>
                          </a:solidFill>
                          <a:effectLst/>
                          <a:latin typeface="Calibri" pitchFamily="34" charset="0"/>
                          <a:cs typeface="Calibri" pitchFamily="34" charset="0"/>
                        </a:rPr>
                        <a:t>1,00</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rgbClr val="000000"/>
                          </a:solidFill>
                          <a:effectLst/>
                          <a:latin typeface="Calibri" pitchFamily="34" charset="0"/>
                          <a:cs typeface="Calibri" pitchFamily="34" charset="0"/>
                        </a:rPr>
                        <a:t>1,00</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68698">
                <a:tc vMerge="1">
                  <a:txBody>
                    <a:bodyPr/>
                    <a:lstStyle/>
                    <a:p>
                      <a:endParaRPr lang="tr-TR"/>
                    </a:p>
                  </a:txBody>
                  <a:tcPr/>
                </a:tc>
                <a:tc>
                  <a:txBody>
                    <a:bodyPr/>
                    <a:lstStyle/>
                    <a:p>
                      <a:pPr algn="ctr" rtl="0" fontAlgn="ctr"/>
                      <a:r>
                        <a:rPr lang="tr-TR" sz="700" u="none" strike="noStrike" dirty="0" smtClean="0">
                          <a:effectLst/>
                          <a:latin typeface="Calibri" pitchFamily="34" charset="0"/>
                          <a:cs typeface="Calibri" pitchFamily="34" charset="0"/>
                        </a:rPr>
                        <a:t>3.4.1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u="none" strike="noStrike" dirty="0">
                          <a:effectLst/>
                          <a:latin typeface="Calibri" pitchFamily="34" charset="0"/>
                          <a:cs typeface="Calibri" pitchFamily="34" charset="0"/>
                        </a:rPr>
                        <a:t>İç Denetim Faaliyeti</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rgbClr val="000000"/>
                          </a:solidFill>
                          <a:effectLst/>
                          <a:latin typeface="Calibri" pitchFamily="34" charset="0"/>
                          <a:cs typeface="Calibri" pitchFamily="34" charset="0"/>
                        </a:rPr>
                        <a:t>1,00</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rgbClr val="000000"/>
                          </a:solidFill>
                          <a:effectLst/>
                          <a:latin typeface="Calibri" pitchFamily="34" charset="0"/>
                          <a:cs typeface="Calibri" pitchFamily="34" charset="0"/>
                        </a:rPr>
                        <a:t>1,00</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68698">
                <a:tc vMerge="1">
                  <a:txBody>
                    <a:bodyPr/>
                    <a:lstStyle/>
                    <a:p>
                      <a:endParaRPr lang="tr-TR"/>
                    </a:p>
                  </a:txBody>
                  <a:tcPr/>
                </a:tc>
                <a:tc>
                  <a:txBody>
                    <a:bodyPr/>
                    <a:lstStyle/>
                    <a:p>
                      <a:pPr algn="ctr" rtl="0" fontAlgn="ctr"/>
                      <a:r>
                        <a:rPr lang="tr-TR" sz="700" u="none" strike="noStrike" dirty="0" smtClean="0">
                          <a:effectLst/>
                          <a:latin typeface="Calibri" pitchFamily="34" charset="0"/>
                          <a:cs typeface="Calibri" pitchFamily="34" charset="0"/>
                        </a:rPr>
                        <a:t>3.5.1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u="none" strike="noStrike" dirty="0">
                          <a:effectLst/>
                          <a:latin typeface="Calibri" pitchFamily="34" charset="0"/>
                          <a:cs typeface="Calibri" pitchFamily="34" charset="0"/>
                        </a:rPr>
                        <a:t>Kapasite Geliştirme </a:t>
                      </a:r>
                      <a:r>
                        <a:rPr lang="tr-TR" sz="800" u="none" strike="noStrike" dirty="0" smtClean="0">
                          <a:effectLst/>
                          <a:latin typeface="Calibri" pitchFamily="34" charset="0"/>
                          <a:cs typeface="Calibri" pitchFamily="34" charset="0"/>
                        </a:rPr>
                        <a:t>Faaliyeti.</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rgbClr val="000000"/>
                          </a:solidFill>
                          <a:effectLst/>
                          <a:latin typeface="Calibri" pitchFamily="34" charset="0"/>
                          <a:cs typeface="Calibri" pitchFamily="34" charset="0"/>
                        </a:rPr>
                        <a:t>1,00</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rgbClr val="000000"/>
                          </a:solidFill>
                          <a:effectLst/>
                          <a:latin typeface="Calibri" pitchFamily="34" charset="0"/>
                          <a:cs typeface="Calibri" pitchFamily="34" charset="0"/>
                        </a:rPr>
                        <a:t>1,00</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68698">
                <a:tc vMerge="1">
                  <a:txBody>
                    <a:bodyPr/>
                    <a:lstStyle/>
                    <a:p>
                      <a:endParaRPr lang="tr-TR"/>
                    </a:p>
                  </a:txBody>
                  <a:tcPr/>
                </a:tc>
                <a:tc>
                  <a:txBody>
                    <a:bodyPr/>
                    <a:lstStyle/>
                    <a:p>
                      <a:pPr algn="ctr" rtl="0" fontAlgn="ctr"/>
                      <a:r>
                        <a:rPr lang="tr-TR" sz="700" u="none" strike="noStrike" dirty="0" smtClean="0">
                          <a:effectLst/>
                          <a:latin typeface="Calibri" pitchFamily="34" charset="0"/>
                          <a:cs typeface="Calibri" pitchFamily="34" charset="0"/>
                        </a:rPr>
                        <a:t>3.6.1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u="none" strike="noStrike" dirty="0">
                          <a:effectLst/>
                          <a:latin typeface="Calibri" pitchFamily="34" charset="0"/>
                          <a:cs typeface="Calibri" pitchFamily="34" charset="0"/>
                        </a:rPr>
                        <a:t>Proje </a:t>
                      </a:r>
                      <a:r>
                        <a:rPr lang="tr-TR" sz="800" u="none" strike="noStrike" dirty="0" smtClean="0">
                          <a:effectLst/>
                          <a:latin typeface="Calibri" pitchFamily="34" charset="0"/>
                          <a:cs typeface="Calibri" pitchFamily="34" charset="0"/>
                        </a:rPr>
                        <a:t>Faaliyetleri.</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rgbClr val="000000"/>
                          </a:solidFill>
                          <a:effectLst/>
                          <a:latin typeface="Calibri" pitchFamily="34" charset="0"/>
                          <a:cs typeface="Calibri" pitchFamily="34" charset="0"/>
                        </a:rPr>
                        <a:t>1,00</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rgbClr val="000000"/>
                          </a:solidFill>
                          <a:effectLst/>
                          <a:latin typeface="Calibri" pitchFamily="34" charset="0"/>
                          <a:cs typeface="Calibri" pitchFamily="34" charset="0"/>
                        </a:rPr>
                        <a:t>1.600.000,00</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rgbClr val="000000"/>
                          </a:solidFill>
                          <a:effectLst/>
                          <a:latin typeface="Calibri" pitchFamily="34" charset="0"/>
                          <a:cs typeface="Calibri" pitchFamily="34" charset="0"/>
                        </a:rPr>
                        <a:t>1.600.001,00</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68698">
                <a:tc vMerge="1">
                  <a:txBody>
                    <a:bodyPr/>
                    <a:lstStyle/>
                    <a:p>
                      <a:endParaRPr lang="tr-TR"/>
                    </a:p>
                  </a:txBody>
                  <a:tcPr/>
                </a:tc>
                <a:tc>
                  <a:txBody>
                    <a:bodyPr/>
                    <a:lstStyle/>
                    <a:p>
                      <a:pPr algn="ctr" rtl="0" fontAlgn="ctr"/>
                      <a:r>
                        <a:rPr lang="tr-TR" sz="700" u="none" strike="noStrike" dirty="0" smtClean="0">
                          <a:effectLst/>
                          <a:latin typeface="Calibri" pitchFamily="34" charset="0"/>
                          <a:cs typeface="Calibri" pitchFamily="34" charset="0"/>
                        </a:rPr>
                        <a:t>3.7.1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u="none" strike="noStrike" dirty="0">
                          <a:effectLst/>
                          <a:latin typeface="Calibri" pitchFamily="34" charset="0"/>
                          <a:cs typeface="Calibri" pitchFamily="34" charset="0"/>
                        </a:rPr>
                        <a:t>Yönetim Bilgi </a:t>
                      </a:r>
                      <a:r>
                        <a:rPr lang="tr-TR" sz="800" u="none" strike="noStrike" dirty="0" smtClean="0">
                          <a:effectLst/>
                          <a:latin typeface="Calibri" pitchFamily="34" charset="0"/>
                          <a:cs typeface="Calibri" pitchFamily="34" charset="0"/>
                        </a:rPr>
                        <a:t>Sistemi Faaliyetleri</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rgbClr val="000000"/>
                          </a:solidFill>
                          <a:effectLst/>
                          <a:latin typeface="Calibri" pitchFamily="34" charset="0"/>
                          <a:cs typeface="Calibri" pitchFamily="34" charset="0"/>
                        </a:rPr>
                        <a:t>1,00</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rgbClr val="000000"/>
                          </a:solidFill>
                          <a:effectLst/>
                          <a:latin typeface="Calibri" pitchFamily="34" charset="0"/>
                          <a:cs typeface="Calibri" pitchFamily="34" charset="0"/>
                        </a:rPr>
                        <a:t>1,00</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71">
                <a:tc vMerge="1">
                  <a:txBody>
                    <a:bodyPr/>
                    <a:lstStyle/>
                    <a:p>
                      <a:endParaRPr lang="tr-TR"/>
                    </a:p>
                  </a:txBody>
                  <a:tcPr/>
                </a:tc>
                <a:tc>
                  <a:txBody>
                    <a:bodyPr/>
                    <a:lstStyle/>
                    <a:p>
                      <a:pPr algn="ctr" rtl="0" fontAlgn="ctr"/>
                      <a:r>
                        <a:rPr lang="tr-TR" sz="700" b="0" i="0" u="none" strike="noStrike" dirty="0" smtClean="0">
                          <a:solidFill>
                            <a:srgbClr val="000000"/>
                          </a:solidFill>
                          <a:effectLst/>
                          <a:latin typeface="Calibri" pitchFamily="34" charset="0"/>
                          <a:cs typeface="Calibri" pitchFamily="34" charset="0"/>
                        </a:rPr>
                        <a:t>3.8.1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b="0" i="0" u="none" strike="noStrike" dirty="0" smtClean="0">
                          <a:solidFill>
                            <a:srgbClr val="000000"/>
                          </a:solidFill>
                          <a:effectLst/>
                          <a:latin typeface="Calibri" pitchFamily="34" charset="0"/>
                          <a:cs typeface="Calibri" pitchFamily="34" charset="0"/>
                        </a:rPr>
                        <a:t>Yurtdışı İşbirliği Kapasitesi Arttırma Proje Faaliyetleri.</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rgbClr val="000000"/>
                          </a:solidFill>
                          <a:effectLst/>
                          <a:latin typeface="Calibri" pitchFamily="34" charset="0"/>
                          <a:cs typeface="Calibri" pitchFamily="34" charset="0"/>
                        </a:rPr>
                        <a:t>1,00</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rgbClr val="000000"/>
                          </a:solidFill>
                          <a:effectLst/>
                          <a:latin typeface="Calibri" pitchFamily="34" charset="0"/>
                          <a:cs typeface="Calibri" pitchFamily="34" charset="0"/>
                        </a:rPr>
                        <a:t>1,00</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71">
                <a:tc vMerge="1">
                  <a:txBody>
                    <a:bodyPr/>
                    <a:lstStyle/>
                    <a:p>
                      <a:endParaRPr lang="tr-TR"/>
                    </a:p>
                  </a:txBody>
                  <a:tcPr/>
                </a:tc>
                <a:tc>
                  <a:txBody>
                    <a:bodyPr/>
                    <a:lstStyle/>
                    <a:p>
                      <a:pPr algn="ctr" rtl="0" fontAlgn="ctr"/>
                      <a:r>
                        <a:rPr lang="tr-TR" sz="700" u="none" strike="noStrike" dirty="0" smtClean="0">
                          <a:effectLst/>
                          <a:latin typeface="Calibri" pitchFamily="34" charset="0"/>
                          <a:cs typeface="Calibri" pitchFamily="34" charset="0"/>
                        </a:rPr>
                        <a:t>3.9.1</a:t>
                      </a:r>
                      <a:endParaRPr lang="tr-TR" sz="7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800" u="none" strike="noStrike" dirty="0" smtClean="0">
                          <a:effectLst/>
                          <a:latin typeface="Calibri" pitchFamily="34" charset="0"/>
                          <a:cs typeface="Calibri" pitchFamily="34" charset="0"/>
                        </a:rPr>
                        <a:t>Gelirlerin</a:t>
                      </a:r>
                      <a:r>
                        <a:rPr lang="tr-TR" sz="800" u="none" strike="noStrike" baseline="0" dirty="0" smtClean="0">
                          <a:effectLst/>
                          <a:latin typeface="Calibri" pitchFamily="34" charset="0"/>
                          <a:cs typeface="Calibri" pitchFamily="34" charset="0"/>
                        </a:rPr>
                        <a:t> Arttırılmasına Yönelik Proje Faaliyetleri.</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rgbClr val="000000"/>
                          </a:solidFill>
                          <a:effectLst/>
                          <a:latin typeface="Calibri" pitchFamily="34" charset="0"/>
                          <a:cs typeface="Calibri" pitchFamily="34" charset="0"/>
                        </a:rPr>
                        <a:t>1,00</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0" i="0" u="none" strike="noStrike" dirty="0" smtClean="0">
                          <a:solidFill>
                            <a:srgbClr val="000000"/>
                          </a:solidFill>
                          <a:effectLst/>
                          <a:latin typeface="Calibri" pitchFamily="34" charset="0"/>
                          <a:cs typeface="Calibri" pitchFamily="34" charset="0"/>
                        </a:rPr>
                        <a:t>1,00</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76265">
                <a:tc gridSpan="3">
                  <a:txBody>
                    <a:bodyPr/>
                    <a:lstStyle/>
                    <a:p>
                      <a:pPr algn="l" fontAlgn="ctr"/>
                      <a:r>
                        <a:rPr lang="tr-TR" sz="800" b="1" u="none" strike="noStrike" dirty="0" smtClean="0">
                          <a:effectLst/>
                          <a:latin typeface="Calibri" pitchFamily="34" charset="0"/>
                          <a:cs typeface="Calibri" pitchFamily="34" charset="0"/>
                        </a:rPr>
                        <a:t>Performans </a:t>
                      </a:r>
                      <a:r>
                        <a:rPr lang="tr-TR" sz="800" b="1" u="none" strike="noStrike" dirty="0">
                          <a:effectLst/>
                          <a:latin typeface="Calibri" pitchFamily="34" charset="0"/>
                          <a:cs typeface="Calibri" pitchFamily="34" charset="0"/>
                        </a:rPr>
                        <a:t>Hedefleri </a:t>
                      </a:r>
                      <a:r>
                        <a:rPr lang="tr-TR" sz="800" b="1" u="none" strike="noStrike" dirty="0" smtClean="0">
                          <a:effectLst/>
                          <a:latin typeface="Calibri" pitchFamily="34" charset="0"/>
                          <a:cs typeface="Calibri" pitchFamily="34" charset="0"/>
                        </a:rPr>
                        <a:t>Maliyetleri </a:t>
                      </a:r>
                      <a:r>
                        <a:rPr lang="tr-TR" sz="800" b="1" u="none" strike="noStrike" dirty="0">
                          <a:effectLst/>
                          <a:latin typeface="Calibri" pitchFamily="34" charset="0"/>
                          <a:cs typeface="Calibri" pitchFamily="34" charset="0"/>
                        </a:rPr>
                        <a:t>Toplamı</a:t>
                      </a:r>
                      <a:endParaRPr lang="tr-TR" sz="8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r" fontAlgn="ctr"/>
                      <a:r>
                        <a:rPr lang="tr-TR" sz="800" b="1" i="0" u="none" strike="noStrike" dirty="0" smtClean="0">
                          <a:solidFill>
                            <a:srgbClr val="000000"/>
                          </a:solidFill>
                          <a:effectLst/>
                          <a:latin typeface="Calibri" pitchFamily="34" charset="0"/>
                          <a:cs typeface="Calibri" pitchFamily="34" charset="0"/>
                        </a:rPr>
                        <a:t>98.211.173,00</a:t>
                      </a:r>
                      <a:endParaRPr lang="tr-TR" sz="8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tr-TR" sz="8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tr-TR" sz="8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1" i="0" u="none" strike="noStrike" dirty="0" smtClean="0">
                          <a:solidFill>
                            <a:srgbClr val="000000"/>
                          </a:solidFill>
                          <a:effectLst/>
                          <a:latin typeface="Calibri" pitchFamily="34" charset="0"/>
                          <a:cs typeface="Calibri" pitchFamily="34" charset="0"/>
                        </a:rPr>
                        <a:t>254.811.173,00</a:t>
                      </a:r>
                      <a:endParaRPr lang="tr-TR" sz="8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70830">
                <a:tc gridSpan="3">
                  <a:txBody>
                    <a:bodyPr/>
                    <a:lstStyle/>
                    <a:p>
                      <a:pPr algn="l" fontAlgn="ctr"/>
                      <a:r>
                        <a:rPr lang="tr-TR" sz="800" b="1" u="none" strike="noStrike" dirty="0">
                          <a:effectLst/>
                          <a:latin typeface="Calibri" pitchFamily="34" charset="0"/>
                          <a:cs typeface="Calibri" pitchFamily="34" charset="0"/>
                        </a:rPr>
                        <a:t>Genel Yönetim Giderleri</a:t>
                      </a:r>
                      <a:endParaRPr lang="tr-TR" sz="8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r" fontAlgn="ctr"/>
                      <a:r>
                        <a:rPr lang="tr-TR" sz="800" b="1" i="0" u="none" strike="noStrike" dirty="0" smtClean="0">
                          <a:solidFill>
                            <a:srgbClr val="000000"/>
                          </a:solidFill>
                          <a:effectLst/>
                          <a:latin typeface="Calibri" pitchFamily="34" charset="0"/>
                          <a:cs typeface="Calibri" pitchFamily="34" charset="0"/>
                        </a:rPr>
                        <a:t>211.788.827,00</a:t>
                      </a:r>
                      <a:endParaRPr lang="tr-TR" sz="8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tr-TR" sz="8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tr-TR" sz="8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1" i="0" u="none" strike="noStrike" dirty="0" smtClean="0">
                          <a:solidFill>
                            <a:srgbClr val="000000"/>
                          </a:solidFill>
                          <a:effectLst/>
                          <a:latin typeface="Calibri" pitchFamily="34" charset="0"/>
                          <a:cs typeface="Calibri" pitchFamily="34" charset="0"/>
                        </a:rPr>
                        <a:t>211.788.827,00</a:t>
                      </a:r>
                      <a:endParaRPr lang="tr-TR" sz="8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28867">
                <a:tc gridSpan="3">
                  <a:txBody>
                    <a:bodyPr/>
                    <a:lstStyle/>
                    <a:p>
                      <a:pPr algn="l" fontAlgn="ctr"/>
                      <a:r>
                        <a:rPr lang="tr-TR" sz="800" u="none" strike="noStrike" dirty="0">
                          <a:effectLst/>
                          <a:latin typeface="Calibri" pitchFamily="34" charset="0"/>
                          <a:cs typeface="Calibri" pitchFamily="34" charset="0"/>
                        </a:rPr>
                        <a:t>Diğer İdarelere Transfer Edilecek Kaynaklar Toplamı</a:t>
                      </a: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tr-TR" sz="800" b="0"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76265">
                <a:tc gridSpan="3">
                  <a:txBody>
                    <a:bodyPr/>
                    <a:lstStyle/>
                    <a:p>
                      <a:pPr algn="l" fontAlgn="ctr"/>
                      <a:r>
                        <a:rPr lang="tr-TR" sz="800" b="1" u="none" strike="noStrike" dirty="0">
                          <a:effectLst/>
                          <a:latin typeface="Calibri" pitchFamily="34" charset="0"/>
                          <a:cs typeface="Calibri" pitchFamily="34" charset="0"/>
                        </a:rPr>
                        <a:t>Genel Toplam</a:t>
                      </a:r>
                      <a:endParaRPr lang="tr-TR" sz="8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r" fontAlgn="ctr"/>
                      <a:r>
                        <a:rPr lang="tr-TR" sz="800" b="1" i="0" u="none" strike="noStrike" dirty="0" smtClean="0">
                          <a:solidFill>
                            <a:srgbClr val="000000"/>
                          </a:solidFill>
                          <a:effectLst/>
                          <a:latin typeface="Calibri" pitchFamily="34" charset="0"/>
                          <a:cs typeface="Calibri" pitchFamily="34" charset="0"/>
                        </a:rPr>
                        <a:t>310.000.000,00</a:t>
                      </a:r>
                      <a:endParaRPr lang="tr-TR" sz="8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tr-TR" sz="7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1" i="0" u="none" strike="noStrike" dirty="0" smtClean="0">
                          <a:solidFill>
                            <a:srgbClr val="000000"/>
                          </a:solidFill>
                          <a:effectLst/>
                          <a:latin typeface="Calibri" pitchFamily="34" charset="0"/>
                          <a:cs typeface="Calibri" pitchFamily="34" charset="0"/>
                        </a:rPr>
                        <a:t>156.600.000,00</a:t>
                      </a:r>
                      <a:endParaRPr lang="tr-TR" sz="8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tr-TR" sz="7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800" b="1" i="0" u="none" strike="noStrike" dirty="0" smtClean="0">
                          <a:solidFill>
                            <a:srgbClr val="000000"/>
                          </a:solidFill>
                          <a:effectLst/>
                          <a:latin typeface="Calibri" pitchFamily="34" charset="0"/>
                          <a:cs typeface="Calibri" pitchFamily="34" charset="0"/>
                        </a:rPr>
                        <a:t>466.600.000,00</a:t>
                      </a:r>
                      <a:endParaRPr lang="tr-TR" sz="800" b="1" i="0" u="none" strike="noStrike" dirty="0">
                        <a:solidFill>
                          <a:srgbClr val="000000"/>
                        </a:solidFill>
                        <a:effectLst/>
                        <a:latin typeface="Calibri" pitchFamily="34" charset="0"/>
                        <a:cs typeface="Calibri" pitchFamily="34" charset="0"/>
                      </a:endParaRPr>
                    </a:p>
                  </a:txBody>
                  <a:tcPr marL="4374" marR="4374" marT="43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bl>
          </a:graphicData>
        </a:graphic>
      </p:graphicFrame>
      <p:sp>
        <p:nvSpPr>
          <p:cNvPr id="2" name="Slayt Numarası Yer Tutucusu 1"/>
          <p:cNvSpPr>
            <a:spLocks noGrp="1"/>
          </p:cNvSpPr>
          <p:nvPr>
            <p:ph type="sldNum" sz="quarter" idx="12"/>
          </p:nvPr>
        </p:nvSpPr>
        <p:spPr>
          <a:xfrm>
            <a:off x="6478588" y="8550275"/>
            <a:ext cx="342900" cy="635000"/>
          </a:xfrm>
        </p:spPr>
        <p:txBody>
          <a:bodyPr/>
          <a:lstStyle/>
          <a:p>
            <a:pPr>
              <a:defRPr/>
            </a:pPr>
            <a:fld id="{C9CA40F9-CFD1-49B1-9938-0257E9D0DD4A}" type="slidenum">
              <a:rPr lang="tr-TR"/>
              <a:pPr>
                <a:defRPr/>
              </a:pPr>
              <a:t>51</a:t>
            </a:fld>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08050" y="498475"/>
            <a:ext cx="5807075"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908050" y="8532813"/>
            <a:ext cx="5807075"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Yılı </a:t>
            </a:r>
            <a:r>
              <a:rPr lang="tr-TR" sz="1000" dirty="0">
                <a:solidFill>
                  <a:schemeClr val="accent6">
                    <a:lumMod val="75000"/>
                  </a:schemeClr>
                </a:solidFill>
                <a:latin typeface="Arial" panose="020B0604020202020204" pitchFamily="34" charset="0"/>
                <a:cs typeface="Arial" panose="020B0604020202020204" pitchFamily="34" charset="0"/>
              </a:rPr>
              <a:t>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sp>
        <p:nvSpPr>
          <p:cNvPr id="7" name="İçerik Yer Tutucusu 2"/>
          <p:cNvSpPr>
            <a:spLocks noGrp="1"/>
          </p:cNvSpPr>
          <p:nvPr>
            <p:ph idx="1"/>
          </p:nvPr>
        </p:nvSpPr>
        <p:spPr>
          <a:xfrm>
            <a:off x="974725" y="774700"/>
            <a:ext cx="5665788" cy="7632700"/>
          </a:xfrm>
        </p:spPr>
        <p:txBody>
          <a:bodyPr>
            <a:noAutofit/>
          </a:bodyPr>
          <a:lstStyle/>
          <a:p>
            <a:pPr marL="114300" indent="0" fontAlgn="auto">
              <a:spcAft>
                <a:spcPts val="0"/>
              </a:spcAft>
              <a:buFont typeface="Wingdings 2"/>
              <a:buNone/>
              <a:defRPr/>
            </a:pPr>
            <a:r>
              <a:rPr lang="tr-TR" sz="1800" b="1" dirty="0" smtClean="0">
                <a:solidFill>
                  <a:srgbClr val="002060"/>
                </a:solidFill>
                <a:latin typeface="Times New Roman" panose="02020603050405020304" pitchFamily="18" charset="0"/>
                <a:cs typeface="Times New Roman" panose="02020603050405020304" pitchFamily="18" charset="0"/>
              </a:rPr>
              <a:t>I – GENEL BİLGİLER</a:t>
            </a:r>
          </a:p>
          <a:p>
            <a:pPr marL="114300" indent="0" fontAlgn="auto">
              <a:spcAft>
                <a:spcPts val="0"/>
              </a:spcAft>
              <a:buFont typeface="Wingdings 2"/>
              <a:buNone/>
              <a:defRPr/>
            </a:pPr>
            <a:r>
              <a:rPr lang="tr-TR" sz="1400" b="1" dirty="0" smtClean="0">
                <a:solidFill>
                  <a:srgbClr val="002060"/>
                </a:solidFill>
                <a:latin typeface="Times New Roman" panose="02020603050405020304" pitchFamily="18" charset="0"/>
                <a:cs typeface="Times New Roman" panose="02020603050405020304" pitchFamily="18" charset="0"/>
              </a:rPr>
              <a:t>A – YETKİ, GÖREV VE SORUMLULUKLAR</a:t>
            </a:r>
            <a:endParaRPr lang="tr-TR" sz="1400" dirty="0">
              <a:solidFill>
                <a:srgbClr val="002060"/>
              </a:solidFill>
              <a:latin typeface="Times New Roman" panose="02020603050405020304" pitchFamily="18" charset="0"/>
              <a:cs typeface="Times New Roman" panose="02020603050405020304" pitchFamily="18" charset="0"/>
            </a:endParaRPr>
          </a:p>
          <a:p>
            <a:pPr marL="114300" indent="0" algn="just" fontAlgn="auto">
              <a:spcAft>
                <a:spcPts val="0"/>
              </a:spcAft>
              <a:buFont typeface="Wingdings 2"/>
              <a:buNone/>
              <a:defRPr/>
            </a:pPr>
            <a:r>
              <a:rPr lang="tr-TR" sz="1200" b="1" dirty="0">
                <a:latin typeface="Times New Roman" panose="02020603050405020304" pitchFamily="18" charset="0"/>
                <a:cs typeface="Times New Roman" panose="02020603050405020304" pitchFamily="18" charset="0"/>
              </a:rPr>
              <a:t> </a:t>
            </a:r>
            <a:r>
              <a:rPr lang="tr-TR" sz="1200" b="1" dirty="0" smtClean="0">
                <a:latin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cs typeface="Times New Roman" panose="02020603050405020304" pitchFamily="18" charset="0"/>
              </a:rPr>
              <a:t>İl </a:t>
            </a:r>
            <a:r>
              <a:rPr lang="tr-TR" sz="1200" dirty="0">
                <a:latin typeface="Times New Roman" panose="02020603050405020304" pitchFamily="18" charset="0"/>
                <a:cs typeface="Times New Roman" panose="02020603050405020304" pitchFamily="18" charset="0"/>
              </a:rPr>
              <a:t>Özel İdaresi mahallî müşterek nitelikte olmak şartıyla; </a:t>
            </a:r>
            <a:r>
              <a:rPr lang="tr-TR" sz="1200" dirty="0" smtClean="0">
                <a:latin typeface="Times New Roman" panose="02020603050405020304" pitchFamily="18" charset="0"/>
                <a:cs typeface="Times New Roman" panose="02020603050405020304" pitchFamily="18" charset="0"/>
              </a:rPr>
              <a:t>Gençlik </a:t>
            </a:r>
            <a:r>
              <a:rPr lang="tr-TR" sz="1200" dirty="0">
                <a:latin typeface="Times New Roman" panose="02020603050405020304" pitchFamily="18" charset="0"/>
                <a:cs typeface="Times New Roman" panose="02020603050405020304" pitchFamily="18" charset="0"/>
              </a:rPr>
              <a:t>ve spor</a:t>
            </a:r>
            <a:r>
              <a:rPr lang="tr-TR" sz="1200" b="1" dirty="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 sağlık, tarım, sanayi ve ticaret; belediye sınırları il sınırı olan Büyükşehir Belediyeleri hariç ilin çevre düzeni planı, bayındırlık ve iskân, toprağın korunması, erozyonun önlenmesi, yoksullara mikro kredi verilmesi, çocuk yuvaları ve yetiştirme yurtları; ilk ve orta öğretim kurumlarının arsa temini, binaların yapımı, bakım ve onarımı ile diğer ihtiyaçlarının karşılanmasına ilişkin hizmetleri il sınırları </a:t>
            </a:r>
            <a:r>
              <a:rPr lang="tr-TR" sz="1200" dirty="0" smtClean="0">
                <a:latin typeface="Times New Roman" panose="02020603050405020304" pitchFamily="18" charset="0"/>
                <a:cs typeface="Times New Roman" panose="02020603050405020304" pitchFamily="18" charset="0"/>
              </a:rPr>
              <a:t>içinde,</a:t>
            </a:r>
          </a:p>
          <a:p>
            <a:pPr marL="114300" indent="0" algn="just" fontAlgn="auto">
              <a:spcAft>
                <a:spcPts val="0"/>
              </a:spcAft>
              <a:buFont typeface="Wingdings 2"/>
              <a:buNone/>
              <a:defRPr/>
            </a:pPr>
            <a:r>
              <a:rPr lang="tr-TR" sz="1200" dirty="0">
                <a:latin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cs typeface="Times New Roman" panose="02020603050405020304" pitchFamily="18" charset="0"/>
              </a:rPr>
              <a:t>    İmar</a:t>
            </a:r>
            <a:r>
              <a:rPr lang="tr-TR" sz="1200" dirty="0">
                <a:latin typeface="Times New Roman" panose="02020603050405020304" pitchFamily="18" charset="0"/>
                <a:cs typeface="Times New Roman" panose="02020603050405020304" pitchFamily="18" charset="0"/>
              </a:rPr>
              <a:t>, yol, su, kanalizasyon, katı atık, çevre, acil yardım ve kurtarma, kültür, turizm,  gençlik ve spor; orman köylerinin desteklenmesi, ağaçlandırma, park ve bahçe tesisine ilişkin hizmetleri belediye sınırları dışında, yapmakla görevli ve </a:t>
            </a:r>
            <a:r>
              <a:rPr lang="tr-TR" sz="1200" dirty="0" smtClean="0">
                <a:latin typeface="Times New Roman" panose="02020603050405020304" pitchFamily="18" charset="0"/>
                <a:cs typeface="Times New Roman" panose="02020603050405020304" pitchFamily="18" charset="0"/>
              </a:rPr>
              <a:t>yetkilidir. Hizmetlerin </a:t>
            </a:r>
            <a:r>
              <a:rPr lang="tr-TR" sz="1200" dirty="0">
                <a:latin typeface="Times New Roman" panose="02020603050405020304" pitchFamily="18" charset="0"/>
                <a:cs typeface="Times New Roman" panose="02020603050405020304" pitchFamily="18" charset="0"/>
              </a:rPr>
              <a:t>yerine getirilmesinde öncelik sırası, İl Özel İdaresinin malî durumu,  hizmetin ivediliği ve verildiği yerin gelişmişlik düzeyi dikkate alınarak belirlenir</a:t>
            </a:r>
            <a:r>
              <a:rPr lang="tr-TR" sz="1200" dirty="0" smtClean="0">
                <a:latin typeface="Times New Roman" panose="02020603050405020304" pitchFamily="18" charset="0"/>
                <a:cs typeface="Times New Roman" panose="02020603050405020304" pitchFamily="18" charset="0"/>
              </a:rPr>
              <a:t>. İl </a:t>
            </a:r>
            <a:r>
              <a:rPr lang="tr-TR" sz="1200" dirty="0">
                <a:latin typeface="Times New Roman" panose="02020603050405020304" pitchFamily="18" charset="0"/>
                <a:cs typeface="Times New Roman" panose="02020603050405020304" pitchFamily="18" charset="0"/>
              </a:rPr>
              <a:t>Özel İdaresi hizmetleri, vatandaşlara en yakın yerlerde ve en uygun yöntemlerle sunulur. Hizmet sunumunda özürlü, yaşlı, düşkün ve dar gelirlilerin durumuna uygun yöntemler uygulanır</a:t>
            </a:r>
            <a:r>
              <a:rPr lang="tr-TR" sz="1200" dirty="0" smtClean="0">
                <a:latin typeface="Times New Roman" panose="02020603050405020304" pitchFamily="18" charset="0"/>
                <a:cs typeface="Times New Roman" panose="02020603050405020304" pitchFamily="18" charset="0"/>
              </a:rPr>
              <a:t>.</a:t>
            </a:r>
          </a:p>
          <a:p>
            <a:pPr marL="114300" indent="0" algn="just" fontAlgn="auto">
              <a:spcAft>
                <a:spcPts val="0"/>
              </a:spcAft>
              <a:buFont typeface="Wingdings 2"/>
              <a:buNone/>
              <a:defRPr/>
            </a:pPr>
            <a:r>
              <a:rPr lang="tr-TR" sz="1200" b="1" dirty="0" smtClean="0">
                <a:solidFill>
                  <a:srgbClr val="002060"/>
                </a:solidFill>
                <a:latin typeface="Times New Roman" panose="02020603050405020304" pitchFamily="18" charset="0"/>
                <a:cs typeface="Times New Roman" panose="02020603050405020304" pitchFamily="18" charset="0"/>
              </a:rPr>
              <a:t>               İl Özel İdaresine Görev Yükleyen  Kanunlar</a:t>
            </a:r>
            <a:endParaRPr lang="tr-TR" sz="1200" b="1" dirty="0">
              <a:solidFill>
                <a:srgbClr val="002060"/>
              </a:solidFill>
              <a:latin typeface="Times New Roman" panose="02020603050405020304" pitchFamily="18" charset="0"/>
              <a:cs typeface="Times New Roman" panose="02020603050405020304" pitchFamily="18" charset="0"/>
            </a:endParaRPr>
          </a:p>
          <a:p>
            <a:pPr marL="285750" indent="-171450" algn="just" fontAlgn="auto">
              <a:spcAft>
                <a:spcPts val="0"/>
              </a:spcAft>
              <a:buFont typeface="Wingdings" panose="05000000000000000000" pitchFamily="2" charset="2"/>
              <a:buChar char="ü"/>
              <a:defRPr/>
            </a:pPr>
            <a:r>
              <a:rPr lang="tr-TR" sz="1200" dirty="0" smtClean="0">
                <a:latin typeface="Times New Roman" panose="02020603050405020304" pitchFamily="18" charset="0"/>
                <a:cs typeface="Times New Roman" panose="02020603050405020304" pitchFamily="18" charset="0"/>
              </a:rPr>
              <a:t>3202 Köye Yönelik Hizmetler  Hakkındaki Kanun</a:t>
            </a:r>
          </a:p>
          <a:p>
            <a:pPr marL="285750" indent="-171450" algn="just" fontAlgn="auto">
              <a:spcAft>
                <a:spcPts val="0"/>
              </a:spcAft>
              <a:buFont typeface="Wingdings" panose="05000000000000000000" pitchFamily="2" charset="2"/>
              <a:buChar char="ü"/>
              <a:defRPr/>
            </a:pPr>
            <a:r>
              <a:rPr lang="tr-TR" sz="1200" dirty="0" smtClean="0">
                <a:latin typeface="Times New Roman" panose="02020603050405020304" pitchFamily="18" charset="0"/>
                <a:cs typeface="Times New Roman" panose="02020603050405020304" pitchFamily="18" charset="0"/>
              </a:rPr>
              <a:t>222 </a:t>
            </a:r>
            <a:r>
              <a:rPr lang="tr-TR" sz="1200" dirty="0">
                <a:latin typeface="Times New Roman" panose="02020603050405020304" pitchFamily="18" charset="0"/>
                <a:cs typeface="Times New Roman" panose="02020603050405020304" pitchFamily="18" charset="0"/>
              </a:rPr>
              <a:t>İlköğretim ve Eğitim </a:t>
            </a:r>
            <a:r>
              <a:rPr lang="tr-TR" sz="1200" dirty="0" smtClean="0">
                <a:latin typeface="Times New Roman" panose="02020603050405020304" pitchFamily="18" charset="0"/>
                <a:cs typeface="Times New Roman" panose="02020603050405020304" pitchFamily="18" charset="0"/>
              </a:rPr>
              <a:t>Kanunu</a:t>
            </a:r>
          </a:p>
          <a:p>
            <a:pPr marL="285750" indent="-171450" algn="just" fontAlgn="auto">
              <a:spcAft>
                <a:spcPts val="0"/>
              </a:spcAft>
              <a:buFont typeface="Wingdings" panose="05000000000000000000" pitchFamily="2" charset="2"/>
              <a:buChar char="ü"/>
              <a:defRPr/>
            </a:pPr>
            <a:r>
              <a:rPr lang="tr-TR" sz="1200" dirty="0" smtClean="0">
                <a:latin typeface="Times New Roman" panose="02020603050405020304" pitchFamily="18" charset="0"/>
                <a:cs typeface="Times New Roman" panose="02020603050405020304" pitchFamily="18" charset="0"/>
              </a:rPr>
              <a:t>3194 </a:t>
            </a:r>
            <a:r>
              <a:rPr lang="tr-TR" sz="1200" dirty="0">
                <a:latin typeface="Times New Roman" panose="02020603050405020304" pitchFamily="18" charset="0"/>
                <a:cs typeface="Times New Roman" panose="02020603050405020304" pitchFamily="18" charset="0"/>
              </a:rPr>
              <a:t>İmar </a:t>
            </a:r>
            <a:r>
              <a:rPr lang="tr-TR" sz="1200" dirty="0" smtClean="0">
                <a:latin typeface="Times New Roman" panose="02020603050405020304" pitchFamily="18" charset="0"/>
                <a:cs typeface="Times New Roman" panose="02020603050405020304" pitchFamily="18" charset="0"/>
              </a:rPr>
              <a:t>Kanunu</a:t>
            </a:r>
          </a:p>
          <a:p>
            <a:pPr marL="285750" indent="-171450" algn="just" fontAlgn="auto">
              <a:spcAft>
                <a:spcPts val="0"/>
              </a:spcAft>
              <a:buFont typeface="Wingdings" panose="05000000000000000000" pitchFamily="2" charset="2"/>
              <a:buChar char="ü"/>
              <a:defRPr/>
            </a:pPr>
            <a:r>
              <a:rPr lang="tr-TR" sz="1200" dirty="0" smtClean="0">
                <a:latin typeface="Times New Roman" panose="02020603050405020304" pitchFamily="18" charset="0"/>
                <a:cs typeface="Times New Roman" panose="02020603050405020304" pitchFamily="18" charset="0"/>
              </a:rPr>
              <a:t>4562 </a:t>
            </a:r>
            <a:r>
              <a:rPr lang="tr-TR" sz="1200" dirty="0">
                <a:latin typeface="Times New Roman" panose="02020603050405020304" pitchFamily="18" charset="0"/>
                <a:cs typeface="Times New Roman" panose="02020603050405020304" pitchFamily="18" charset="0"/>
              </a:rPr>
              <a:t>Organize Sanayi Bölgeleri </a:t>
            </a:r>
            <a:r>
              <a:rPr lang="tr-TR" sz="1200" dirty="0" smtClean="0">
                <a:latin typeface="Times New Roman" panose="02020603050405020304" pitchFamily="18" charset="0"/>
                <a:cs typeface="Times New Roman" panose="02020603050405020304" pitchFamily="18" charset="0"/>
              </a:rPr>
              <a:t>Kanunu</a:t>
            </a:r>
          </a:p>
          <a:p>
            <a:pPr marL="285750" indent="-171450" algn="just" fontAlgn="auto">
              <a:spcAft>
                <a:spcPts val="0"/>
              </a:spcAft>
              <a:buFont typeface="Wingdings" panose="05000000000000000000" pitchFamily="2" charset="2"/>
              <a:buChar char="ü"/>
              <a:defRPr/>
            </a:pPr>
            <a:r>
              <a:rPr lang="tr-TR" sz="1200" dirty="0" smtClean="0">
                <a:latin typeface="Times New Roman" panose="02020603050405020304" pitchFamily="18" charset="0"/>
                <a:cs typeface="Times New Roman" panose="02020603050405020304" pitchFamily="18" charset="0"/>
              </a:rPr>
              <a:t>2872 </a:t>
            </a:r>
            <a:r>
              <a:rPr lang="tr-TR" sz="1200" dirty="0">
                <a:latin typeface="Times New Roman" panose="02020603050405020304" pitchFamily="18" charset="0"/>
                <a:cs typeface="Times New Roman" panose="02020603050405020304" pitchFamily="18" charset="0"/>
              </a:rPr>
              <a:t>Çevre </a:t>
            </a:r>
            <a:r>
              <a:rPr lang="tr-TR" sz="1200" dirty="0" smtClean="0">
                <a:latin typeface="Times New Roman" panose="02020603050405020304" pitchFamily="18" charset="0"/>
                <a:cs typeface="Times New Roman" panose="02020603050405020304" pitchFamily="18" charset="0"/>
              </a:rPr>
              <a:t>Kanunu</a:t>
            </a:r>
          </a:p>
          <a:p>
            <a:pPr marL="285750" indent="-171450" algn="just" fontAlgn="auto">
              <a:spcAft>
                <a:spcPts val="0"/>
              </a:spcAft>
              <a:buFont typeface="Wingdings" panose="05000000000000000000" pitchFamily="2" charset="2"/>
              <a:buChar char="ü"/>
              <a:defRPr/>
            </a:pPr>
            <a:r>
              <a:rPr lang="tr-TR" sz="1200" dirty="0" smtClean="0">
                <a:latin typeface="Times New Roman" panose="02020603050405020304" pitchFamily="18" charset="0"/>
                <a:cs typeface="Times New Roman" panose="02020603050405020304" pitchFamily="18" charset="0"/>
              </a:rPr>
              <a:t>3285 </a:t>
            </a:r>
            <a:r>
              <a:rPr lang="tr-TR" sz="1200" dirty="0">
                <a:latin typeface="Times New Roman" panose="02020603050405020304" pitchFamily="18" charset="0"/>
                <a:cs typeface="Times New Roman" panose="02020603050405020304" pitchFamily="18" charset="0"/>
              </a:rPr>
              <a:t>Hayvan </a:t>
            </a:r>
            <a:r>
              <a:rPr lang="tr-TR" sz="1200" dirty="0" smtClean="0">
                <a:latin typeface="Times New Roman" panose="02020603050405020304" pitchFamily="18" charset="0"/>
                <a:cs typeface="Times New Roman" panose="02020603050405020304" pitchFamily="18" charset="0"/>
              </a:rPr>
              <a:t> Sağlığı </a:t>
            </a:r>
            <a:r>
              <a:rPr lang="tr-TR" sz="1200" dirty="0">
                <a:latin typeface="Times New Roman" panose="02020603050405020304" pitchFamily="18" charset="0"/>
                <a:cs typeface="Times New Roman" panose="02020603050405020304" pitchFamily="18" charset="0"/>
              </a:rPr>
              <a:t>ve Zabıtası </a:t>
            </a:r>
            <a:r>
              <a:rPr lang="tr-TR" sz="1200" dirty="0" smtClean="0">
                <a:latin typeface="Times New Roman" panose="02020603050405020304" pitchFamily="18" charset="0"/>
                <a:cs typeface="Times New Roman" panose="02020603050405020304" pitchFamily="18" charset="0"/>
              </a:rPr>
              <a:t>Kanunu</a:t>
            </a:r>
          </a:p>
          <a:p>
            <a:pPr marL="285750" indent="-171450" algn="just" fontAlgn="auto">
              <a:spcAft>
                <a:spcPts val="0"/>
              </a:spcAft>
              <a:buFont typeface="Wingdings" panose="05000000000000000000" pitchFamily="2" charset="2"/>
              <a:buChar char="ü"/>
              <a:defRPr/>
            </a:pPr>
            <a:r>
              <a:rPr lang="tr-TR" sz="1200" dirty="0" smtClean="0">
                <a:latin typeface="Times New Roman" panose="02020603050405020304" pitchFamily="18" charset="0"/>
                <a:cs typeface="Times New Roman" panose="02020603050405020304" pitchFamily="18" charset="0"/>
              </a:rPr>
              <a:t>2510 </a:t>
            </a:r>
            <a:r>
              <a:rPr lang="tr-TR" sz="1200" dirty="0">
                <a:latin typeface="Times New Roman" panose="02020603050405020304" pitchFamily="18" charset="0"/>
                <a:cs typeface="Times New Roman" panose="02020603050405020304" pitchFamily="18" charset="0"/>
              </a:rPr>
              <a:t>İskân </a:t>
            </a:r>
            <a:r>
              <a:rPr lang="tr-TR" sz="1200" dirty="0" smtClean="0">
                <a:latin typeface="Times New Roman" panose="02020603050405020304" pitchFamily="18" charset="0"/>
                <a:cs typeface="Times New Roman" panose="02020603050405020304" pitchFamily="18" charset="0"/>
              </a:rPr>
              <a:t>Kanunu</a:t>
            </a:r>
          </a:p>
          <a:p>
            <a:pPr marL="285750" indent="-171450" algn="just" fontAlgn="auto">
              <a:spcAft>
                <a:spcPts val="0"/>
              </a:spcAft>
              <a:buFont typeface="Wingdings" panose="05000000000000000000" pitchFamily="2" charset="2"/>
              <a:buChar char="ü"/>
              <a:defRPr/>
            </a:pPr>
            <a:r>
              <a:rPr lang="tr-TR" sz="1200" dirty="0" smtClean="0">
                <a:latin typeface="Times New Roman" panose="02020603050405020304" pitchFamily="18" charset="0"/>
                <a:cs typeface="Times New Roman" panose="02020603050405020304" pitchFamily="18" charset="0"/>
              </a:rPr>
              <a:t>3998 </a:t>
            </a:r>
            <a:r>
              <a:rPr lang="tr-TR" sz="1200" dirty="0">
                <a:latin typeface="Times New Roman" panose="02020603050405020304" pitchFamily="18" charset="0"/>
                <a:cs typeface="Times New Roman" panose="02020603050405020304" pitchFamily="18" charset="0"/>
              </a:rPr>
              <a:t>Köy Mezarlıklarının Korunması Hakkındaki </a:t>
            </a:r>
            <a:r>
              <a:rPr lang="tr-TR" sz="1200" dirty="0" smtClean="0">
                <a:latin typeface="Times New Roman" panose="02020603050405020304" pitchFamily="18" charset="0"/>
                <a:cs typeface="Times New Roman" panose="02020603050405020304" pitchFamily="18" charset="0"/>
              </a:rPr>
              <a:t>Kanun</a:t>
            </a:r>
          </a:p>
          <a:p>
            <a:pPr marL="285750" indent="-171450" algn="just" fontAlgn="auto">
              <a:spcAft>
                <a:spcPts val="0"/>
              </a:spcAft>
              <a:buFont typeface="Wingdings" panose="05000000000000000000" pitchFamily="2" charset="2"/>
              <a:buChar char="ü"/>
              <a:defRPr/>
            </a:pPr>
            <a:r>
              <a:rPr lang="tr-TR" sz="1200" dirty="0" smtClean="0">
                <a:latin typeface="Times New Roman" panose="02020603050405020304" pitchFamily="18" charset="0"/>
                <a:cs typeface="Times New Roman" panose="02020603050405020304" pitchFamily="18" charset="0"/>
              </a:rPr>
              <a:t>1593 </a:t>
            </a:r>
            <a:r>
              <a:rPr lang="tr-TR" sz="1200" dirty="0">
                <a:latin typeface="Times New Roman" panose="02020603050405020304" pitchFamily="18" charset="0"/>
                <a:cs typeface="Times New Roman" panose="02020603050405020304" pitchFamily="18" charset="0"/>
              </a:rPr>
              <a:t>Umumi Hıfzıssıhha </a:t>
            </a:r>
            <a:r>
              <a:rPr lang="tr-TR" sz="1200" dirty="0" smtClean="0">
                <a:latin typeface="Times New Roman" panose="02020603050405020304" pitchFamily="18" charset="0"/>
                <a:cs typeface="Times New Roman" panose="02020603050405020304" pitchFamily="18" charset="0"/>
              </a:rPr>
              <a:t>Kanunu</a:t>
            </a:r>
          </a:p>
          <a:p>
            <a:pPr marL="285750" indent="-171450" algn="just" fontAlgn="auto">
              <a:spcAft>
                <a:spcPts val="0"/>
              </a:spcAft>
              <a:buFont typeface="Wingdings" panose="05000000000000000000" pitchFamily="2" charset="2"/>
              <a:buChar char="ü"/>
              <a:defRPr/>
            </a:pPr>
            <a:r>
              <a:rPr lang="tr-TR" sz="1200" dirty="0" smtClean="0">
                <a:latin typeface="Times New Roman" panose="02020603050405020304" pitchFamily="18" charset="0"/>
                <a:cs typeface="Times New Roman" panose="02020603050405020304" pitchFamily="18" charset="0"/>
              </a:rPr>
              <a:t>5286 </a:t>
            </a:r>
            <a:r>
              <a:rPr lang="tr-TR" sz="1200" dirty="0">
                <a:latin typeface="Times New Roman" panose="02020603050405020304" pitchFamily="18" charset="0"/>
                <a:cs typeface="Times New Roman" panose="02020603050405020304" pitchFamily="18" charset="0"/>
              </a:rPr>
              <a:t>Köy Hizmetleri Genel Müdürlüğünün Kaldırılması </a:t>
            </a:r>
            <a:r>
              <a:rPr lang="tr-TR" sz="1200" dirty="0" smtClean="0">
                <a:latin typeface="Times New Roman" panose="02020603050405020304" pitchFamily="18" charset="0"/>
                <a:cs typeface="Times New Roman" panose="02020603050405020304" pitchFamily="18" charset="0"/>
              </a:rPr>
              <a:t>Hakkındaki Kanun</a:t>
            </a:r>
          </a:p>
          <a:p>
            <a:pPr marL="285750" indent="-171450" algn="just" fontAlgn="auto">
              <a:spcAft>
                <a:spcPts val="0"/>
              </a:spcAft>
              <a:buFont typeface="Wingdings" panose="05000000000000000000" pitchFamily="2" charset="2"/>
              <a:buChar char="ü"/>
              <a:defRPr/>
            </a:pPr>
            <a:r>
              <a:rPr lang="tr-TR" sz="1200" dirty="0" smtClean="0">
                <a:latin typeface="Times New Roman" panose="02020603050405020304" pitchFamily="18" charset="0"/>
                <a:cs typeface="Times New Roman" panose="02020603050405020304" pitchFamily="18" charset="0"/>
              </a:rPr>
              <a:t>5442 </a:t>
            </a:r>
            <a:r>
              <a:rPr lang="tr-TR" sz="1200" dirty="0">
                <a:latin typeface="Times New Roman" panose="02020603050405020304" pitchFamily="18" charset="0"/>
                <a:cs typeface="Times New Roman" panose="02020603050405020304" pitchFamily="18" charset="0"/>
              </a:rPr>
              <a:t>İl İdaresi </a:t>
            </a:r>
            <a:r>
              <a:rPr lang="tr-TR" sz="1200" dirty="0" smtClean="0">
                <a:latin typeface="Times New Roman" panose="02020603050405020304" pitchFamily="18" charset="0"/>
                <a:cs typeface="Times New Roman" panose="02020603050405020304" pitchFamily="18" charset="0"/>
              </a:rPr>
              <a:t>Kanunu</a:t>
            </a:r>
          </a:p>
          <a:p>
            <a:pPr marL="285750" indent="-171450" fontAlgn="auto">
              <a:spcAft>
                <a:spcPts val="0"/>
              </a:spcAft>
              <a:buFont typeface="Wingdings" panose="05000000000000000000" pitchFamily="2" charset="2"/>
              <a:buChar char="ü"/>
              <a:defRPr/>
            </a:pPr>
            <a:r>
              <a:rPr lang="tr-TR" sz="1200" dirty="0" smtClean="0">
                <a:latin typeface="Times New Roman" panose="02020603050405020304" pitchFamily="18" charset="0"/>
                <a:cs typeface="Times New Roman" panose="02020603050405020304" pitchFamily="18" charset="0"/>
              </a:rPr>
              <a:t>3213 </a:t>
            </a:r>
            <a:r>
              <a:rPr lang="tr-TR" sz="1200" dirty="0">
                <a:latin typeface="Times New Roman" panose="02020603050405020304" pitchFamily="18" charset="0"/>
                <a:cs typeface="Times New Roman" panose="02020603050405020304" pitchFamily="18" charset="0"/>
              </a:rPr>
              <a:t>Maden Kanunu </a:t>
            </a:r>
            <a:r>
              <a:rPr lang="tr-TR" sz="1200" dirty="0" smtClean="0">
                <a:latin typeface="Times New Roman" panose="02020603050405020304" pitchFamily="18" charset="0"/>
                <a:cs typeface="Times New Roman" panose="02020603050405020304" pitchFamily="18" charset="0"/>
              </a:rPr>
              <a:t>ve Çeşitli </a:t>
            </a:r>
            <a:r>
              <a:rPr lang="tr-TR" sz="1200" dirty="0">
                <a:latin typeface="Times New Roman" panose="02020603050405020304" pitchFamily="18" charset="0"/>
                <a:cs typeface="Times New Roman" panose="02020603050405020304" pitchFamily="18" charset="0"/>
              </a:rPr>
              <a:t>Kanunlarda Değişiklik Yapılması </a:t>
            </a:r>
            <a:r>
              <a:rPr lang="tr-TR" sz="1200" dirty="0" smtClean="0">
                <a:latin typeface="Times New Roman" panose="02020603050405020304" pitchFamily="18" charset="0"/>
                <a:cs typeface="Times New Roman" panose="02020603050405020304" pitchFamily="18" charset="0"/>
              </a:rPr>
              <a:t>Hakkında Kanun</a:t>
            </a:r>
            <a:endParaRPr lang="tr-TR" sz="1200" dirty="0">
              <a:latin typeface="Times New Roman" panose="02020603050405020304" pitchFamily="18" charset="0"/>
              <a:cs typeface="Times New Roman" panose="02020603050405020304" pitchFamily="18" charset="0"/>
            </a:endParaRPr>
          </a:p>
          <a:p>
            <a:pPr marL="285750" indent="-171450" fontAlgn="auto">
              <a:spcAft>
                <a:spcPts val="0"/>
              </a:spcAft>
              <a:buFont typeface="Wingdings" panose="05000000000000000000" pitchFamily="2" charset="2"/>
              <a:buChar char="ü"/>
              <a:defRPr/>
            </a:pPr>
            <a:r>
              <a:rPr lang="tr-TR" sz="1200" dirty="0" smtClean="0">
                <a:latin typeface="Times New Roman" panose="02020603050405020304" pitchFamily="18" charset="0"/>
                <a:cs typeface="Times New Roman" panose="02020603050405020304" pitchFamily="18" charset="0"/>
              </a:rPr>
              <a:t>5226 </a:t>
            </a:r>
            <a:r>
              <a:rPr lang="tr-TR" sz="1200" dirty="0">
                <a:latin typeface="Times New Roman" panose="02020603050405020304" pitchFamily="18" charset="0"/>
                <a:cs typeface="Times New Roman" panose="02020603050405020304" pitchFamily="18" charset="0"/>
              </a:rPr>
              <a:t>Kültür ve Tabiat Varlıklarını Koruma </a:t>
            </a:r>
            <a:r>
              <a:rPr lang="tr-TR" sz="1200" dirty="0" smtClean="0">
                <a:latin typeface="Times New Roman" panose="02020603050405020304" pitchFamily="18" charset="0"/>
                <a:cs typeface="Times New Roman" panose="02020603050405020304" pitchFamily="18" charset="0"/>
              </a:rPr>
              <a:t>Kanunu</a:t>
            </a:r>
          </a:p>
          <a:p>
            <a:pPr marL="285750" indent="-171450" fontAlgn="auto">
              <a:spcAft>
                <a:spcPts val="0"/>
              </a:spcAft>
              <a:buFont typeface="Wingdings" panose="05000000000000000000" pitchFamily="2" charset="2"/>
              <a:buChar char="ü"/>
              <a:defRPr/>
            </a:pPr>
            <a:r>
              <a:rPr lang="tr-TR" sz="1200" dirty="0" smtClean="0">
                <a:latin typeface="Times New Roman" panose="02020603050405020304" pitchFamily="18" charset="0"/>
                <a:cs typeface="Times New Roman" panose="02020603050405020304" pitchFamily="18" charset="0"/>
              </a:rPr>
              <a:t>5403 </a:t>
            </a:r>
            <a:r>
              <a:rPr lang="tr-TR" sz="1200" dirty="0">
                <a:latin typeface="Times New Roman" panose="02020603050405020304" pitchFamily="18" charset="0"/>
                <a:cs typeface="Times New Roman" panose="02020603050405020304" pitchFamily="18" charset="0"/>
              </a:rPr>
              <a:t>Toprak Koruma ve Arazi </a:t>
            </a:r>
            <a:r>
              <a:rPr lang="tr-TR" sz="1200" dirty="0" smtClean="0">
                <a:latin typeface="Times New Roman" panose="02020603050405020304" pitchFamily="18" charset="0"/>
                <a:cs typeface="Times New Roman" panose="02020603050405020304" pitchFamily="18" charset="0"/>
              </a:rPr>
              <a:t>Kanunu</a:t>
            </a:r>
          </a:p>
          <a:p>
            <a:pPr marL="285750" indent="-171450" fontAlgn="auto">
              <a:spcAft>
                <a:spcPts val="0"/>
              </a:spcAft>
              <a:buFont typeface="Wingdings" panose="05000000000000000000" pitchFamily="2" charset="2"/>
              <a:buChar char="ü"/>
              <a:defRPr/>
            </a:pPr>
            <a:r>
              <a:rPr lang="tr-TR" sz="1200" dirty="0" smtClean="0">
                <a:latin typeface="Times New Roman" panose="02020603050405020304" pitchFamily="18" charset="0"/>
                <a:cs typeface="Times New Roman" panose="02020603050405020304" pitchFamily="18" charset="0"/>
              </a:rPr>
              <a:t>5902 </a:t>
            </a:r>
            <a:r>
              <a:rPr lang="tr-TR" sz="1200" dirty="0">
                <a:latin typeface="Times New Roman" panose="02020603050405020304" pitchFamily="18" charset="0"/>
                <a:cs typeface="Times New Roman" panose="02020603050405020304" pitchFamily="18" charset="0"/>
              </a:rPr>
              <a:t>Afet ve Acil Durum Yönetimi Başkanlığının Teşkilat ve Görevleri </a:t>
            </a:r>
            <a:r>
              <a:rPr lang="tr-TR" sz="1200" dirty="0" smtClean="0">
                <a:latin typeface="Times New Roman" panose="02020603050405020304" pitchFamily="18" charset="0"/>
                <a:cs typeface="Times New Roman" panose="02020603050405020304" pitchFamily="18" charset="0"/>
              </a:rPr>
              <a:t>Hakkında Kanun </a:t>
            </a:r>
            <a:endParaRPr lang="tr-TR" sz="1200" dirty="0">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pPr>
              <a:defRPr/>
            </a:pPr>
            <a:fld id="{145F2976-7C50-4F87-98BC-25D48AF25F02}" type="slidenum">
              <a:rPr lang="tr-TR"/>
              <a:pPr>
                <a:defRPr/>
              </a:pPr>
              <a:t>6</a:t>
            </a:fld>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2317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08050" y="498475"/>
            <a:ext cx="5807075"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908050" y="8532813"/>
            <a:ext cx="5735638"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sp>
        <p:nvSpPr>
          <p:cNvPr id="8" name="İçerik Yer Tutucusu 2"/>
          <p:cNvSpPr>
            <a:spLocks noGrp="1"/>
          </p:cNvSpPr>
          <p:nvPr>
            <p:ph idx="1"/>
          </p:nvPr>
        </p:nvSpPr>
        <p:spPr>
          <a:xfrm>
            <a:off x="981075" y="971550"/>
            <a:ext cx="5616575" cy="7561263"/>
          </a:xfrm>
        </p:spPr>
        <p:txBody>
          <a:bodyPr>
            <a:noAutofit/>
          </a:bodyPr>
          <a:lstStyle/>
          <a:p>
            <a:pPr marL="114300" indent="0" fontAlgn="auto">
              <a:spcBef>
                <a:spcPts val="0"/>
              </a:spcBef>
              <a:spcAft>
                <a:spcPts val="200"/>
              </a:spcAft>
              <a:buFont typeface="Wingdings 2"/>
              <a:buNone/>
              <a:defRPr/>
            </a:pPr>
            <a:endParaRPr lang="tr-TR" sz="1100" b="1" dirty="0">
              <a:solidFill>
                <a:srgbClr val="002060"/>
              </a:solidFill>
              <a:latin typeface="Arial" panose="020B0604020202020204" pitchFamily="34" charset="0"/>
              <a:cs typeface="Arial" panose="020B0604020202020204" pitchFamily="34" charset="0"/>
            </a:endParaRPr>
          </a:p>
          <a:p>
            <a:pPr marL="114300" indent="0" fontAlgn="auto">
              <a:spcBef>
                <a:spcPts val="0"/>
              </a:spcBef>
              <a:spcAft>
                <a:spcPts val="200"/>
              </a:spcAft>
              <a:buFont typeface="Wingdings 2"/>
              <a:buNone/>
              <a:defRPr/>
            </a:pPr>
            <a:r>
              <a:rPr lang="tr-TR" sz="1200" b="1" dirty="0" smtClean="0">
                <a:solidFill>
                  <a:srgbClr val="002060"/>
                </a:solidFill>
                <a:latin typeface="Times New Roman" panose="02020603050405020304" pitchFamily="18" charset="0"/>
                <a:cs typeface="Times New Roman" panose="02020603050405020304" pitchFamily="18" charset="0"/>
              </a:rPr>
              <a:t>      İl </a:t>
            </a:r>
            <a:r>
              <a:rPr lang="tr-TR" sz="1200" b="1" dirty="0">
                <a:solidFill>
                  <a:srgbClr val="002060"/>
                </a:solidFill>
                <a:latin typeface="Times New Roman" panose="02020603050405020304" pitchFamily="18" charset="0"/>
                <a:cs typeface="Times New Roman" panose="02020603050405020304" pitchFamily="18" charset="0"/>
              </a:rPr>
              <a:t>Özel İdaresinin Yetkileri </a:t>
            </a:r>
            <a:r>
              <a:rPr lang="tr-TR" sz="1200" b="1" dirty="0" smtClean="0">
                <a:solidFill>
                  <a:srgbClr val="002060"/>
                </a:solidFill>
                <a:latin typeface="Times New Roman" panose="02020603050405020304" pitchFamily="18" charset="0"/>
                <a:cs typeface="Times New Roman" panose="02020603050405020304" pitchFamily="18" charset="0"/>
              </a:rPr>
              <a:t> ve </a:t>
            </a:r>
            <a:r>
              <a:rPr lang="tr-TR" sz="1200" b="1" dirty="0">
                <a:solidFill>
                  <a:srgbClr val="002060"/>
                </a:solidFill>
                <a:latin typeface="Times New Roman" panose="02020603050405020304" pitchFamily="18" charset="0"/>
                <a:cs typeface="Times New Roman" panose="02020603050405020304" pitchFamily="18" charset="0"/>
              </a:rPr>
              <a:t>İmtiyazları</a:t>
            </a:r>
            <a:endParaRPr lang="tr-TR" sz="1200" dirty="0">
              <a:solidFill>
                <a:srgbClr val="002060"/>
              </a:solidFill>
              <a:latin typeface="Times New Roman" panose="02020603050405020304" pitchFamily="18" charset="0"/>
              <a:cs typeface="Times New Roman" panose="02020603050405020304" pitchFamily="18" charset="0"/>
            </a:endParaRPr>
          </a:p>
          <a:p>
            <a:pPr marL="114300" indent="0" fontAlgn="auto">
              <a:spcBef>
                <a:spcPts val="0"/>
              </a:spcBef>
              <a:spcAft>
                <a:spcPts val="200"/>
              </a:spcAft>
              <a:buFont typeface="Wingdings 2"/>
              <a:buNone/>
              <a:defRPr/>
            </a:pPr>
            <a:endParaRPr lang="tr-TR" sz="1200" dirty="0">
              <a:latin typeface="Times New Roman" panose="02020603050405020304" pitchFamily="18" charset="0"/>
              <a:cs typeface="Times New Roman" panose="02020603050405020304" pitchFamily="18" charset="0"/>
            </a:endParaRPr>
          </a:p>
          <a:p>
            <a:pPr marL="365760" indent="-283464" algn="just" fontAlgn="auto">
              <a:spcBef>
                <a:spcPts val="0"/>
              </a:spcBef>
              <a:spcAft>
                <a:spcPts val="20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Kanunlarla </a:t>
            </a:r>
            <a:r>
              <a:rPr lang="tr-TR" sz="1200" dirty="0">
                <a:latin typeface="Times New Roman" panose="02020603050405020304" pitchFamily="18" charset="0"/>
                <a:cs typeface="Times New Roman" panose="02020603050405020304" pitchFamily="18" charset="0"/>
              </a:rPr>
              <a:t>verilen görev ve hizmetleri yerine getirebilmek için her türlü faaliyette bulunmak, gerçek ve tüzel kişilerin faaliyetleri için kanunlarda belirtilen izin ve ruhsatları vermek ve denetlemek</a:t>
            </a:r>
            <a:r>
              <a:rPr lang="tr-TR" sz="1200" dirty="0" smtClean="0">
                <a:latin typeface="Times New Roman" panose="02020603050405020304" pitchFamily="18" charset="0"/>
                <a:cs typeface="Times New Roman" panose="02020603050405020304" pitchFamily="18" charset="0"/>
              </a:rPr>
              <a:t>.</a:t>
            </a:r>
          </a:p>
          <a:p>
            <a:pPr marL="365760" indent="-283464" algn="just" fontAlgn="auto">
              <a:spcBef>
                <a:spcPts val="0"/>
              </a:spcBef>
              <a:spcAft>
                <a:spcPts val="200"/>
              </a:spcAft>
              <a:buFont typeface="Wingdings" pitchFamily="2" charset="2"/>
              <a:buChar char="ü"/>
              <a:defRPr/>
            </a:pPr>
            <a:endParaRPr lang="tr-TR" sz="1200" dirty="0">
              <a:latin typeface="Times New Roman" panose="02020603050405020304" pitchFamily="18" charset="0"/>
              <a:cs typeface="Times New Roman" panose="02020603050405020304" pitchFamily="18" charset="0"/>
            </a:endParaRPr>
          </a:p>
          <a:p>
            <a:pPr marL="365760" indent="-283464" algn="just" fontAlgn="auto">
              <a:spcBef>
                <a:spcPts val="0"/>
              </a:spcBef>
              <a:spcAft>
                <a:spcPts val="20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Kanunların </a:t>
            </a:r>
            <a:r>
              <a:rPr lang="tr-TR" sz="1200" dirty="0">
                <a:latin typeface="Times New Roman" panose="02020603050405020304" pitchFamily="18" charset="0"/>
                <a:cs typeface="Times New Roman" panose="02020603050405020304" pitchFamily="18" charset="0"/>
              </a:rPr>
              <a:t>İl Özel İdaresine verdiği yetki çerçevesinde yönetmelik çıkarmak, emir vermek, </a:t>
            </a:r>
            <a:r>
              <a:rPr lang="tr-TR" sz="1200" dirty="0" smtClean="0">
                <a:latin typeface="Times New Roman" panose="02020603050405020304" pitchFamily="18" charset="0"/>
                <a:cs typeface="Times New Roman" panose="02020603050405020304" pitchFamily="18" charset="0"/>
              </a:rPr>
              <a:t>yasak </a:t>
            </a:r>
            <a:r>
              <a:rPr lang="tr-TR" sz="1200" dirty="0">
                <a:latin typeface="Times New Roman" panose="02020603050405020304" pitchFamily="18" charset="0"/>
                <a:cs typeface="Times New Roman" panose="02020603050405020304" pitchFamily="18" charset="0"/>
              </a:rPr>
              <a:t>koymak ve uygulamak, kanunlarda belirtilen cezaları vermek</a:t>
            </a:r>
            <a:r>
              <a:rPr lang="tr-TR" sz="1200" dirty="0" smtClean="0">
                <a:latin typeface="Times New Roman" panose="02020603050405020304" pitchFamily="18" charset="0"/>
                <a:cs typeface="Times New Roman" panose="02020603050405020304" pitchFamily="18" charset="0"/>
              </a:rPr>
              <a:t>.</a:t>
            </a:r>
          </a:p>
          <a:p>
            <a:pPr marL="365760" indent="-283464" algn="just" fontAlgn="auto">
              <a:spcBef>
                <a:spcPts val="0"/>
              </a:spcBef>
              <a:spcAft>
                <a:spcPts val="200"/>
              </a:spcAft>
              <a:buFont typeface="Wingdings" pitchFamily="2" charset="2"/>
              <a:buChar char="ü"/>
              <a:defRPr/>
            </a:pPr>
            <a:endParaRPr lang="tr-TR" sz="1200" dirty="0">
              <a:latin typeface="Times New Roman" panose="02020603050405020304" pitchFamily="18" charset="0"/>
              <a:cs typeface="Times New Roman" panose="02020603050405020304" pitchFamily="18" charset="0"/>
            </a:endParaRPr>
          </a:p>
          <a:p>
            <a:pPr marL="365760" indent="-283464" algn="just" fontAlgn="auto">
              <a:spcBef>
                <a:spcPts val="0"/>
              </a:spcBef>
              <a:spcAft>
                <a:spcPts val="20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Hizmetlerin </a:t>
            </a:r>
            <a:r>
              <a:rPr lang="tr-TR" sz="1200" dirty="0">
                <a:latin typeface="Times New Roman" panose="02020603050405020304" pitchFamily="18" charset="0"/>
                <a:cs typeface="Times New Roman" panose="02020603050405020304" pitchFamily="18" charset="0"/>
              </a:rPr>
              <a:t>yürütülmesi amacıyla, taşınır ve taşınmaz malları almak, satmak, kiralamak veya kiraya vermek, takas etmek, bunlar üzerinde sınırlı aynî hak tesis etmek</a:t>
            </a:r>
            <a:r>
              <a:rPr lang="tr-TR" sz="1200" dirty="0" smtClean="0">
                <a:latin typeface="Times New Roman" panose="02020603050405020304" pitchFamily="18" charset="0"/>
                <a:cs typeface="Times New Roman" panose="02020603050405020304" pitchFamily="18" charset="0"/>
              </a:rPr>
              <a:t>.</a:t>
            </a:r>
          </a:p>
          <a:p>
            <a:pPr marL="365760" indent="-283464" algn="just" fontAlgn="auto">
              <a:spcBef>
                <a:spcPts val="0"/>
              </a:spcBef>
              <a:spcAft>
                <a:spcPts val="200"/>
              </a:spcAft>
              <a:buFont typeface="Wingdings" pitchFamily="2" charset="2"/>
              <a:buChar char="ü"/>
              <a:defRPr/>
            </a:pPr>
            <a:endParaRPr lang="tr-TR" sz="1200" dirty="0">
              <a:latin typeface="Times New Roman" panose="02020603050405020304" pitchFamily="18" charset="0"/>
              <a:cs typeface="Times New Roman" panose="02020603050405020304" pitchFamily="18" charset="0"/>
            </a:endParaRPr>
          </a:p>
          <a:p>
            <a:pPr marL="365760" indent="-283464" algn="just" fontAlgn="auto">
              <a:spcBef>
                <a:spcPts val="0"/>
              </a:spcBef>
              <a:spcAft>
                <a:spcPts val="20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Borç </a:t>
            </a:r>
            <a:r>
              <a:rPr lang="tr-TR" sz="1200" dirty="0">
                <a:latin typeface="Times New Roman" panose="02020603050405020304" pitchFamily="18" charset="0"/>
                <a:cs typeface="Times New Roman" panose="02020603050405020304" pitchFamily="18" charset="0"/>
              </a:rPr>
              <a:t>almak ve bağış kabul etmek.</a:t>
            </a:r>
          </a:p>
          <a:p>
            <a:pPr marL="365760" indent="-283464" algn="just" fontAlgn="auto">
              <a:spcBef>
                <a:spcPts val="0"/>
              </a:spcBef>
              <a:spcAft>
                <a:spcPts val="200"/>
              </a:spcAft>
              <a:buFont typeface="Wingdings" pitchFamily="2" charset="2"/>
              <a:buChar char="ü"/>
              <a:defRPr/>
            </a:pPr>
            <a:endParaRPr lang="tr-TR" sz="1200" dirty="0" smtClean="0">
              <a:latin typeface="Times New Roman" panose="02020603050405020304" pitchFamily="18" charset="0"/>
              <a:cs typeface="Times New Roman" panose="02020603050405020304" pitchFamily="18" charset="0"/>
            </a:endParaRPr>
          </a:p>
          <a:p>
            <a:pPr marL="365760" indent="-283464" algn="just" fontAlgn="auto">
              <a:spcBef>
                <a:spcPts val="0"/>
              </a:spcBef>
              <a:spcAft>
                <a:spcPts val="20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Vergi</a:t>
            </a:r>
            <a:r>
              <a:rPr lang="tr-TR" sz="1200" dirty="0">
                <a:latin typeface="Times New Roman" panose="02020603050405020304" pitchFamily="18" charset="0"/>
                <a:cs typeface="Times New Roman" panose="02020603050405020304" pitchFamily="18" charset="0"/>
              </a:rPr>
              <a:t>, resim ve harçlar dışında kalan ve miktarı yirmi beş milyar Türk Lirasına kadar olan dava konusu uyuşmazlıkların anlaşmayla tasfiyesine karar vermek</a:t>
            </a:r>
            <a:r>
              <a:rPr lang="tr-TR" sz="1200" dirty="0" smtClean="0">
                <a:latin typeface="Times New Roman" panose="02020603050405020304" pitchFamily="18" charset="0"/>
                <a:cs typeface="Times New Roman" panose="02020603050405020304" pitchFamily="18" charset="0"/>
              </a:rPr>
              <a:t>.</a:t>
            </a:r>
          </a:p>
          <a:p>
            <a:pPr marL="365760" indent="-283464" algn="just" fontAlgn="auto">
              <a:spcBef>
                <a:spcPts val="0"/>
              </a:spcBef>
              <a:spcAft>
                <a:spcPts val="200"/>
              </a:spcAft>
              <a:buFont typeface="Wingdings" pitchFamily="2" charset="2"/>
              <a:buChar char="ü"/>
              <a:defRPr/>
            </a:pPr>
            <a:endParaRPr lang="tr-TR" sz="1200" dirty="0">
              <a:latin typeface="Times New Roman" panose="02020603050405020304" pitchFamily="18" charset="0"/>
              <a:cs typeface="Times New Roman" panose="02020603050405020304" pitchFamily="18" charset="0"/>
            </a:endParaRPr>
          </a:p>
          <a:p>
            <a:pPr marL="365760" indent="-283464" algn="just" fontAlgn="auto">
              <a:spcBef>
                <a:spcPts val="0"/>
              </a:spcBef>
              <a:spcAft>
                <a:spcPts val="20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Özel </a:t>
            </a:r>
            <a:r>
              <a:rPr lang="tr-TR" sz="1200" dirty="0">
                <a:latin typeface="Times New Roman" panose="02020603050405020304" pitchFamily="18" charset="0"/>
                <a:cs typeface="Times New Roman" panose="02020603050405020304" pitchFamily="18" charset="0"/>
              </a:rPr>
              <a:t>kanunları gereğince İl Özel İdaresine ait vergi, resim ve harçların tarh, tahakkuk ve tahsilini yapmak</a:t>
            </a:r>
            <a:r>
              <a:rPr lang="tr-TR" sz="1200" dirty="0" smtClean="0">
                <a:latin typeface="Times New Roman" panose="02020603050405020304" pitchFamily="18" charset="0"/>
                <a:cs typeface="Times New Roman" panose="02020603050405020304" pitchFamily="18" charset="0"/>
              </a:rPr>
              <a:t>.</a:t>
            </a:r>
          </a:p>
          <a:p>
            <a:pPr marL="365760" indent="-283464" algn="just" fontAlgn="auto">
              <a:spcBef>
                <a:spcPts val="0"/>
              </a:spcBef>
              <a:spcAft>
                <a:spcPts val="200"/>
              </a:spcAft>
              <a:buFont typeface="Wingdings" pitchFamily="2" charset="2"/>
              <a:buChar char="ü"/>
              <a:defRPr/>
            </a:pPr>
            <a:endParaRPr lang="tr-TR" sz="1200" dirty="0">
              <a:latin typeface="Times New Roman" panose="02020603050405020304" pitchFamily="18" charset="0"/>
              <a:cs typeface="Times New Roman" panose="02020603050405020304" pitchFamily="18" charset="0"/>
            </a:endParaRPr>
          </a:p>
          <a:p>
            <a:pPr marL="365760" indent="-283464" algn="just" fontAlgn="auto">
              <a:spcBef>
                <a:spcPts val="0"/>
              </a:spcBef>
              <a:spcAft>
                <a:spcPts val="20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Belediye </a:t>
            </a:r>
            <a:r>
              <a:rPr lang="tr-TR" sz="1200" dirty="0">
                <a:latin typeface="Times New Roman" panose="02020603050405020304" pitchFamily="18" charset="0"/>
                <a:cs typeface="Times New Roman" panose="02020603050405020304" pitchFamily="18" charset="0"/>
              </a:rPr>
              <a:t>sınırları dışındaki gayri sıhhî müesseseler ile umuma açık istirahat ve eğlence yerlerine ruhsat vermek ve denetlemek</a:t>
            </a:r>
            <a:r>
              <a:rPr lang="tr-TR" sz="1200" dirty="0" smtClean="0">
                <a:latin typeface="Times New Roman" panose="02020603050405020304" pitchFamily="18" charset="0"/>
                <a:cs typeface="Times New Roman" panose="02020603050405020304" pitchFamily="18" charset="0"/>
              </a:rPr>
              <a:t>.</a:t>
            </a:r>
          </a:p>
          <a:p>
            <a:pPr marL="365760" indent="-283464" algn="just" fontAlgn="auto">
              <a:spcBef>
                <a:spcPts val="0"/>
              </a:spcBef>
              <a:spcAft>
                <a:spcPts val="200"/>
              </a:spcAft>
              <a:buFont typeface="Wingdings" pitchFamily="2" charset="2"/>
              <a:buChar char="ü"/>
              <a:defRPr/>
            </a:pPr>
            <a:endParaRPr lang="tr-TR" sz="1200" dirty="0">
              <a:latin typeface="Times New Roman" panose="02020603050405020304" pitchFamily="18" charset="0"/>
              <a:cs typeface="Times New Roman" panose="02020603050405020304" pitchFamily="18" charset="0"/>
            </a:endParaRPr>
          </a:p>
          <a:p>
            <a:pPr marL="365760" indent="-283464" algn="just" fontAlgn="auto">
              <a:spcBef>
                <a:spcPts val="0"/>
              </a:spcBef>
              <a:spcAft>
                <a:spcPts val="20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İl </a:t>
            </a:r>
            <a:r>
              <a:rPr lang="tr-TR" sz="1200" dirty="0">
                <a:latin typeface="Times New Roman" panose="02020603050405020304" pitchFamily="18" charset="0"/>
                <a:cs typeface="Times New Roman" panose="02020603050405020304" pitchFamily="18" charset="0"/>
              </a:rPr>
              <a:t>Özel İdaresi, hizmetleri ile ilgili olarak, halkın görüş ve düşüncelerini belirlemek amacıyla kamuoyu yoklaması ve araştırması yapabilir</a:t>
            </a:r>
            <a:r>
              <a:rPr lang="tr-TR" sz="1200" dirty="0" smtClean="0">
                <a:latin typeface="Times New Roman" panose="02020603050405020304" pitchFamily="18" charset="0"/>
                <a:cs typeface="Times New Roman" panose="02020603050405020304" pitchFamily="18" charset="0"/>
              </a:rPr>
              <a:t>.</a:t>
            </a:r>
          </a:p>
          <a:p>
            <a:pPr marL="365760" indent="-283464" algn="just" fontAlgn="auto">
              <a:spcBef>
                <a:spcPts val="0"/>
              </a:spcBef>
              <a:spcAft>
                <a:spcPts val="200"/>
              </a:spcAft>
              <a:buFont typeface="Wingdings" pitchFamily="2" charset="2"/>
              <a:buChar char="ü"/>
              <a:defRPr/>
            </a:pPr>
            <a:endParaRPr lang="tr-TR" sz="1200" dirty="0">
              <a:latin typeface="Times New Roman" panose="02020603050405020304" pitchFamily="18" charset="0"/>
              <a:cs typeface="Times New Roman" panose="02020603050405020304" pitchFamily="18" charset="0"/>
            </a:endParaRPr>
          </a:p>
          <a:p>
            <a:pPr marL="365760" indent="-283464" algn="just" fontAlgn="auto">
              <a:spcBef>
                <a:spcPts val="0"/>
              </a:spcBef>
              <a:spcAft>
                <a:spcPts val="20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İl </a:t>
            </a:r>
            <a:r>
              <a:rPr lang="tr-TR" sz="1200" dirty="0">
                <a:latin typeface="Times New Roman" panose="02020603050405020304" pitchFamily="18" charset="0"/>
                <a:cs typeface="Times New Roman" panose="02020603050405020304" pitchFamily="18" charset="0"/>
              </a:rPr>
              <a:t>Özel İdaresinin mallarına karşı suç işleyenler devlet malına karşı suç işlemiş sayılır</a:t>
            </a:r>
            <a:r>
              <a:rPr lang="tr-TR" sz="1200" dirty="0" smtClean="0">
                <a:latin typeface="Times New Roman" panose="02020603050405020304" pitchFamily="18" charset="0"/>
                <a:cs typeface="Times New Roman" panose="02020603050405020304" pitchFamily="18" charset="0"/>
              </a:rPr>
              <a:t>.</a:t>
            </a:r>
          </a:p>
          <a:p>
            <a:pPr marL="365760" indent="-283464" algn="just" fontAlgn="auto">
              <a:spcBef>
                <a:spcPts val="0"/>
              </a:spcBef>
              <a:spcAft>
                <a:spcPts val="200"/>
              </a:spcAft>
              <a:buFont typeface="Wingdings" pitchFamily="2" charset="2"/>
              <a:buChar char="ü"/>
              <a:defRPr/>
            </a:pPr>
            <a:endParaRPr lang="tr-TR" sz="1200" dirty="0" smtClean="0">
              <a:latin typeface="Times New Roman" panose="02020603050405020304" pitchFamily="18" charset="0"/>
              <a:cs typeface="Times New Roman" panose="02020603050405020304" pitchFamily="18" charset="0"/>
            </a:endParaRPr>
          </a:p>
          <a:p>
            <a:pPr marL="365760" indent="-283464" algn="just" fontAlgn="auto">
              <a:spcBef>
                <a:spcPts val="0"/>
              </a:spcBef>
              <a:spcAft>
                <a:spcPts val="20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İl </a:t>
            </a:r>
            <a:r>
              <a:rPr lang="tr-TR" sz="1200" dirty="0">
                <a:latin typeface="Times New Roman" panose="02020603050405020304" pitchFamily="18" charset="0"/>
                <a:cs typeface="Times New Roman" panose="02020603050405020304" pitchFamily="18" charset="0"/>
              </a:rPr>
              <a:t>Özel İdaresinin proje karşılığı borçlanma yoluyla elde edilen gelirleri, vergi, resim ve harçları, şartlı bağışlar ve kamu hizmetlerinde fiilen kullanılan malları haczedilemez.</a:t>
            </a:r>
          </a:p>
          <a:p>
            <a:pPr marL="114300" indent="0" algn="just" fontAlgn="auto">
              <a:spcBef>
                <a:spcPts val="0"/>
              </a:spcBef>
              <a:spcAft>
                <a:spcPts val="200"/>
              </a:spcAft>
              <a:buFont typeface="Wingdings 2"/>
              <a:buNone/>
              <a:defRPr/>
            </a:pPr>
            <a:r>
              <a:rPr lang="tr-TR" sz="1200" b="1" dirty="0">
                <a:latin typeface="Times New Roman" panose="02020603050405020304" pitchFamily="18" charset="0"/>
                <a:cs typeface="Times New Roman" panose="02020603050405020304" pitchFamily="18" charset="0"/>
              </a:rPr>
              <a:t> </a:t>
            </a:r>
            <a:endParaRPr lang="tr-TR" sz="1200" dirty="0">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pPr>
              <a:defRPr/>
            </a:pPr>
            <a:fld id="{CE5490A2-3F0F-47E0-A0C7-D495C9535B7C}" type="slidenum">
              <a:rPr lang="tr-TR"/>
              <a:pPr>
                <a:defRPr/>
              </a:pPr>
              <a:t>7</a:t>
            </a:fld>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69269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908050" y="512763"/>
            <a:ext cx="5735638" cy="246062"/>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908050" y="8532813"/>
            <a:ext cx="5735638"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285999" y="13583"/>
            <a:ext cx="543316" cy="453965"/>
          </a:xfrm>
          <a:prstGeom prst="rect">
            <a:avLst/>
          </a:prstGeom>
          <a:effectLst>
            <a:glow>
              <a:schemeClr val="accent1">
                <a:alpha val="0"/>
              </a:schemeClr>
            </a:glow>
          </a:effectLst>
        </p:spPr>
      </p:pic>
      <p:sp>
        <p:nvSpPr>
          <p:cNvPr id="7" name="İçerik Yer Tutucusu 2"/>
          <p:cNvSpPr>
            <a:spLocks noGrp="1"/>
          </p:cNvSpPr>
          <p:nvPr>
            <p:ph idx="1"/>
          </p:nvPr>
        </p:nvSpPr>
        <p:spPr>
          <a:xfrm>
            <a:off x="917575" y="820738"/>
            <a:ext cx="5607050" cy="7712075"/>
          </a:xfrm>
        </p:spPr>
        <p:txBody>
          <a:bodyPr>
            <a:noAutofit/>
          </a:bodyPr>
          <a:lstStyle/>
          <a:p>
            <a:pPr marL="85725" lvl="1" indent="0" fontAlgn="auto">
              <a:lnSpc>
                <a:spcPct val="110000"/>
              </a:lnSpc>
              <a:spcBef>
                <a:spcPts val="0"/>
              </a:spcBef>
              <a:spcAft>
                <a:spcPts val="0"/>
              </a:spcAft>
              <a:buFont typeface="Verdana"/>
              <a:buNone/>
              <a:defRPr/>
            </a:pPr>
            <a:r>
              <a:rPr lang="tr-TR" sz="1200" b="1" dirty="0" smtClean="0">
                <a:solidFill>
                  <a:srgbClr val="002060"/>
                </a:solidFill>
                <a:latin typeface="Times New Roman" panose="02020603050405020304" pitchFamily="18" charset="0"/>
                <a:cs typeface="Times New Roman" panose="02020603050405020304" pitchFamily="18" charset="0"/>
              </a:rPr>
              <a:t>        İl </a:t>
            </a:r>
            <a:r>
              <a:rPr lang="tr-TR" sz="1200" b="1" dirty="0">
                <a:solidFill>
                  <a:srgbClr val="002060"/>
                </a:solidFill>
                <a:latin typeface="Times New Roman" panose="02020603050405020304" pitchFamily="18" charset="0"/>
                <a:cs typeface="Times New Roman" panose="02020603050405020304" pitchFamily="18" charset="0"/>
              </a:rPr>
              <a:t>Genel Meclisi’nin </a:t>
            </a:r>
            <a:r>
              <a:rPr lang="tr-TR" sz="1200" b="1" dirty="0" smtClean="0">
                <a:solidFill>
                  <a:srgbClr val="002060"/>
                </a:solidFill>
                <a:latin typeface="Times New Roman" panose="02020603050405020304" pitchFamily="18" charset="0"/>
                <a:cs typeface="Times New Roman" panose="02020603050405020304" pitchFamily="18" charset="0"/>
              </a:rPr>
              <a:t>Görev </a:t>
            </a:r>
            <a:r>
              <a:rPr lang="tr-TR" sz="1200" b="1" dirty="0">
                <a:solidFill>
                  <a:srgbClr val="002060"/>
                </a:solidFill>
                <a:latin typeface="Times New Roman" panose="02020603050405020304" pitchFamily="18" charset="0"/>
                <a:cs typeface="Times New Roman" panose="02020603050405020304" pitchFamily="18" charset="0"/>
              </a:rPr>
              <a:t>ve </a:t>
            </a:r>
            <a:r>
              <a:rPr lang="tr-TR" sz="1200" b="1" dirty="0" smtClean="0">
                <a:solidFill>
                  <a:srgbClr val="002060"/>
                </a:solidFill>
                <a:latin typeface="Times New Roman" panose="02020603050405020304" pitchFamily="18" charset="0"/>
                <a:cs typeface="Times New Roman" panose="02020603050405020304" pitchFamily="18" charset="0"/>
              </a:rPr>
              <a:t>Yetkileri</a:t>
            </a:r>
          </a:p>
          <a:p>
            <a:pPr marL="85725" lvl="1" indent="0" algn="ctr" fontAlgn="auto">
              <a:lnSpc>
                <a:spcPct val="110000"/>
              </a:lnSpc>
              <a:spcBef>
                <a:spcPts val="0"/>
              </a:spcBef>
              <a:spcAft>
                <a:spcPts val="0"/>
              </a:spcAft>
              <a:buFont typeface="Verdana"/>
              <a:buNone/>
              <a:defRPr/>
            </a:pPr>
            <a:endParaRPr lang="tr-TR" sz="1200" dirty="0">
              <a:latin typeface="Times New Roman" panose="02020603050405020304" pitchFamily="18" charset="0"/>
              <a:cs typeface="Times New Roman" panose="02020603050405020304" pitchFamily="18" charset="0"/>
            </a:endParaRPr>
          </a:p>
          <a:p>
            <a:pPr marL="114300" indent="0" algn="just" fontAlgn="auto">
              <a:lnSpc>
                <a:spcPct val="110000"/>
              </a:lnSpc>
              <a:spcBef>
                <a:spcPts val="0"/>
              </a:spcBef>
              <a:spcAft>
                <a:spcPts val="0"/>
              </a:spcAft>
              <a:buFont typeface="Wingdings 2"/>
              <a:buNone/>
              <a:defRPr/>
            </a:pPr>
            <a:r>
              <a:rPr lang="tr-TR" sz="1200" dirty="0" smtClean="0">
                <a:latin typeface="Times New Roman" panose="02020603050405020304" pitchFamily="18" charset="0"/>
                <a:cs typeface="Times New Roman" panose="02020603050405020304" pitchFamily="18" charset="0"/>
              </a:rPr>
              <a:t>       İl </a:t>
            </a:r>
            <a:r>
              <a:rPr lang="tr-TR" sz="1200" dirty="0">
                <a:latin typeface="Times New Roman" panose="02020603050405020304" pitchFamily="18" charset="0"/>
                <a:cs typeface="Times New Roman" panose="02020603050405020304" pitchFamily="18" charset="0"/>
              </a:rPr>
              <a:t>Genel Meclisi, İl Özel İdaresinin karar organıdır ve ilgili kanunda gösterilen esas ve usullere göre ildeki seçmenler tarafından seçilmiş üyelerden oluşur.</a:t>
            </a:r>
          </a:p>
          <a:p>
            <a:pPr marL="114300" indent="0" fontAlgn="auto">
              <a:lnSpc>
                <a:spcPct val="110000"/>
              </a:lnSpc>
              <a:spcBef>
                <a:spcPts val="0"/>
              </a:spcBef>
              <a:spcAft>
                <a:spcPts val="0"/>
              </a:spcAft>
              <a:buFont typeface="Wingdings 2"/>
              <a:buNone/>
              <a:defRPr/>
            </a:pPr>
            <a:endParaRPr lang="tr-TR" sz="1200" dirty="0">
              <a:latin typeface="Times New Roman" panose="02020603050405020304" pitchFamily="18" charset="0"/>
              <a:cs typeface="Times New Roman" panose="02020603050405020304" pitchFamily="18" charset="0"/>
            </a:endParaRPr>
          </a:p>
          <a:p>
            <a:pPr marL="114300" indent="0" fontAlgn="auto">
              <a:lnSpc>
                <a:spcPct val="110000"/>
              </a:lnSpc>
              <a:spcBef>
                <a:spcPts val="0"/>
              </a:spcBef>
              <a:spcAft>
                <a:spcPts val="0"/>
              </a:spcAft>
              <a:buFont typeface="Wingdings 2"/>
              <a:buNone/>
              <a:defRPr/>
            </a:pPr>
            <a:r>
              <a:rPr lang="tr-TR" sz="1200" b="1" dirty="0">
                <a:solidFill>
                  <a:schemeClr val="accent1">
                    <a:lumMod val="50000"/>
                  </a:schemeClr>
                </a:solidFill>
                <a:latin typeface="Times New Roman" panose="02020603050405020304" pitchFamily="18" charset="0"/>
                <a:cs typeface="Times New Roman" panose="02020603050405020304" pitchFamily="18" charset="0"/>
              </a:rPr>
              <a:t> </a:t>
            </a:r>
            <a:r>
              <a:rPr lang="tr-TR" sz="12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tr-TR" sz="1200" b="1" dirty="0" smtClean="0">
                <a:solidFill>
                  <a:srgbClr val="002060"/>
                </a:solidFill>
                <a:latin typeface="Times New Roman" panose="02020603050405020304" pitchFamily="18" charset="0"/>
                <a:cs typeface="Times New Roman" panose="02020603050405020304" pitchFamily="18" charset="0"/>
              </a:rPr>
              <a:t>İl </a:t>
            </a:r>
            <a:r>
              <a:rPr lang="tr-TR" sz="1200" b="1" dirty="0">
                <a:solidFill>
                  <a:srgbClr val="002060"/>
                </a:solidFill>
                <a:latin typeface="Times New Roman" panose="02020603050405020304" pitchFamily="18" charset="0"/>
                <a:cs typeface="Times New Roman" panose="02020603050405020304" pitchFamily="18" charset="0"/>
              </a:rPr>
              <a:t>Genel Meclisinin görev ve yetkileri şunlardır</a:t>
            </a:r>
            <a:r>
              <a:rPr lang="tr-TR" sz="1200" b="1" dirty="0" smtClean="0">
                <a:solidFill>
                  <a:srgbClr val="002060"/>
                </a:solidFill>
                <a:latin typeface="Times New Roman" panose="02020603050405020304" pitchFamily="18" charset="0"/>
                <a:cs typeface="Times New Roman" panose="02020603050405020304" pitchFamily="18" charset="0"/>
              </a:rPr>
              <a:t>:</a:t>
            </a:r>
          </a:p>
          <a:p>
            <a:pPr marL="365760" indent="-283464"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Stratejik </a:t>
            </a:r>
            <a:r>
              <a:rPr lang="tr-TR" sz="1200" dirty="0">
                <a:latin typeface="Times New Roman" panose="02020603050405020304" pitchFamily="18" charset="0"/>
                <a:cs typeface="Times New Roman" panose="02020603050405020304" pitchFamily="18" charset="0"/>
              </a:rPr>
              <a:t>plan ile yatırım ve çalışma programlarını, İl Özel İdaresi faaliyetlerini </a:t>
            </a:r>
            <a:r>
              <a:rPr lang="tr-TR" sz="1200" dirty="0" smtClean="0">
                <a:latin typeface="Times New Roman" panose="02020603050405020304" pitchFamily="18" charset="0"/>
                <a:cs typeface="Times New Roman" panose="02020603050405020304" pitchFamily="18" charset="0"/>
              </a:rPr>
              <a:t>ve personelinin </a:t>
            </a:r>
            <a:r>
              <a:rPr lang="tr-TR" sz="1200" dirty="0">
                <a:latin typeface="Times New Roman" panose="02020603050405020304" pitchFamily="18" charset="0"/>
                <a:cs typeface="Times New Roman" panose="02020603050405020304" pitchFamily="18" charset="0"/>
              </a:rPr>
              <a:t>performans ölçütlerini görüşmek ve karara bağlamak. </a:t>
            </a:r>
          </a:p>
          <a:p>
            <a:pPr marL="365760" indent="-283464"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Bütçe </a:t>
            </a:r>
            <a:r>
              <a:rPr lang="tr-TR" sz="1200" dirty="0">
                <a:latin typeface="Times New Roman" panose="02020603050405020304" pitchFamily="18" charset="0"/>
                <a:cs typeface="Times New Roman" panose="02020603050405020304" pitchFamily="18" charset="0"/>
              </a:rPr>
              <a:t>ve kesin hesabı kabul etmek, bütçede kurumsal kodlama yapılan birimler ile fonksiyonel sınıflandırmanın birinci düzeyleri arasında aktarma yapmak.</a:t>
            </a:r>
          </a:p>
          <a:p>
            <a:pPr marL="365760" indent="-283464"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İl </a:t>
            </a:r>
            <a:r>
              <a:rPr lang="tr-TR" sz="1200" dirty="0">
                <a:latin typeface="Times New Roman" panose="02020603050405020304" pitchFamily="18" charset="0"/>
                <a:cs typeface="Times New Roman" panose="02020603050405020304" pitchFamily="18" charset="0"/>
              </a:rPr>
              <a:t>çevre düzeni planı ile belediye sınırları dışındaki alanların imar planlarını görüşmek ve karara bağlamak.</a:t>
            </a:r>
          </a:p>
          <a:p>
            <a:pPr marL="365760" indent="-283464"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Borçlanmaya </a:t>
            </a:r>
            <a:r>
              <a:rPr lang="tr-TR" sz="1200" dirty="0">
                <a:latin typeface="Times New Roman" panose="02020603050405020304" pitchFamily="18" charset="0"/>
                <a:cs typeface="Times New Roman" panose="02020603050405020304" pitchFamily="18" charset="0"/>
              </a:rPr>
              <a:t>karar vermek.</a:t>
            </a:r>
          </a:p>
          <a:p>
            <a:pPr marL="365760" indent="-283464"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Bütçe </a:t>
            </a:r>
            <a:r>
              <a:rPr lang="tr-TR" sz="1200" dirty="0">
                <a:latin typeface="Times New Roman" panose="02020603050405020304" pitchFamily="18" charset="0"/>
                <a:cs typeface="Times New Roman" panose="02020603050405020304" pitchFamily="18" charset="0"/>
              </a:rPr>
              <a:t>içi işletmeler ile Türk Ticaret Kanununa tâbi ortaklıklar kurulmasına veya bu ortaklıklardan ayrılmaya, sermaye artışına ve gayrimenkul yatırım ortaklığı kurulmasına karar vermek. </a:t>
            </a:r>
            <a:endParaRPr lang="tr-TR" sz="1200" dirty="0" smtClean="0">
              <a:latin typeface="Times New Roman" panose="02020603050405020304" pitchFamily="18" charset="0"/>
              <a:cs typeface="Times New Roman" panose="02020603050405020304" pitchFamily="18" charset="0"/>
            </a:endParaRPr>
          </a:p>
          <a:p>
            <a:pPr marL="365760" indent="-283464"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Taşınmaz </a:t>
            </a:r>
            <a:r>
              <a:rPr lang="tr-TR" sz="1200" dirty="0">
                <a:latin typeface="Times New Roman" panose="02020603050405020304" pitchFamily="18" charset="0"/>
                <a:cs typeface="Times New Roman" panose="02020603050405020304" pitchFamily="18" charset="0"/>
              </a:rPr>
              <a:t>mal alımına, satımına, trampa edilmesine, tahsisine, tahsis şeklinin değiştirilmesine veya tahsisli bir taşınmazın akar haline getirilmesine izin; üç yıldan fazla kiralanmasına ve süresi yirmi beş yılı geçmemek kaydıyla bunlar üzerinde sınırlı aynî hak tesisine karar vermek.</a:t>
            </a:r>
          </a:p>
          <a:p>
            <a:pPr marL="365760" indent="-283464" algn="just" fontAlgn="auto">
              <a:lnSpc>
                <a:spcPct val="110000"/>
              </a:lnSpc>
              <a:spcBef>
                <a:spcPts val="0"/>
              </a:spcBef>
              <a:spcAft>
                <a:spcPts val="0"/>
              </a:spcAft>
              <a:buFont typeface="Wingdings" pitchFamily="2" charset="2"/>
              <a:buChar char="ü"/>
              <a:defRPr/>
            </a:pPr>
            <a:r>
              <a:rPr lang="tr-TR" sz="1200" dirty="0">
                <a:latin typeface="Times New Roman" panose="02020603050405020304" pitchFamily="18" charset="0"/>
                <a:cs typeface="Times New Roman" panose="02020603050405020304" pitchFamily="18" charset="0"/>
              </a:rPr>
              <a:t>Şartlı bağışları kabul etmek</a:t>
            </a:r>
            <a:r>
              <a:rPr lang="tr-TR" sz="1200" dirty="0" smtClean="0">
                <a:latin typeface="Times New Roman" panose="02020603050405020304" pitchFamily="18" charset="0"/>
                <a:cs typeface="Times New Roman" panose="02020603050405020304" pitchFamily="18" charset="0"/>
              </a:rPr>
              <a:t>.</a:t>
            </a:r>
            <a:endParaRPr lang="tr-TR" sz="1200" dirty="0">
              <a:latin typeface="Times New Roman" panose="02020603050405020304" pitchFamily="18" charset="0"/>
              <a:cs typeface="Times New Roman" panose="02020603050405020304" pitchFamily="18" charset="0"/>
            </a:endParaRPr>
          </a:p>
          <a:p>
            <a:pPr marL="365760" indent="-283464"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Vergi</a:t>
            </a:r>
            <a:r>
              <a:rPr lang="tr-TR" sz="1200" dirty="0">
                <a:latin typeface="Times New Roman" panose="02020603050405020304" pitchFamily="18" charset="0"/>
                <a:cs typeface="Times New Roman" panose="02020603050405020304" pitchFamily="18" charset="0"/>
              </a:rPr>
              <a:t>, resim ve harç dışında kalan miktarı beş milyardan yirmi beş milyar Türk Lirasına kadar ihtilaf konusu olan özel idare alacaklarının anlaşma ile tasfiyesine karar vermek.</a:t>
            </a:r>
          </a:p>
          <a:p>
            <a:pPr marL="365760" indent="-283464"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İl </a:t>
            </a:r>
            <a:r>
              <a:rPr lang="tr-TR" sz="1200" dirty="0">
                <a:latin typeface="Times New Roman" panose="02020603050405020304" pitchFamily="18" charset="0"/>
                <a:cs typeface="Times New Roman" panose="02020603050405020304" pitchFamily="18" charset="0"/>
              </a:rPr>
              <a:t>Özel İdaresi adına imtiyaz verilmesine ve İl Özel İdaresi yatırımlarının yap-işlet veya yap-işlet-devret modeli ile yapılmasına, İl Özel İdaresine ait şirket, işletme ve iştiraklerin özelleştirilmesine karar vermek.</a:t>
            </a:r>
          </a:p>
          <a:p>
            <a:pPr marL="365760" indent="-283464"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Encümen </a:t>
            </a:r>
            <a:r>
              <a:rPr lang="tr-TR" sz="1200" dirty="0">
                <a:latin typeface="Times New Roman" panose="02020603050405020304" pitchFamily="18" charset="0"/>
                <a:cs typeface="Times New Roman" panose="02020603050405020304" pitchFamily="18" charset="0"/>
              </a:rPr>
              <a:t>üyeleri ile ihtisas komisyonları üyelerini seçmek.</a:t>
            </a:r>
          </a:p>
          <a:p>
            <a:pPr marL="365760" indent="-283464"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İl </a:t>
            </a:r>
            <a:r>
              <a:rPr lang="tr-TR" sz="1200" dirty="0">
                <a:latin typeface="Times New Roman" panose="02020603050405020304" pitchFamily="18" charset="0"/>
                <a:cs typeface="Times New Roman" panose="02020603050405020304" pitchFamily="18" charset="0"/>
              </a:rPr>
              <a:t>Özel İdaresi tarafından çıkarılacak yönetmelikleri kabul etmek.</a:t>
            </a:r>
          </a:p>
          <a:p>
            <a:pPr marL="365760" indent="-283464" algn="just" fontAlgn="auto">
              <a:lnSpc>
                <a:spcPct val="110000"/>
              </a:lnSpc>
              <a:spcBef>
                <a:spcPts val="0"/>
              </a:spcBef>
              <a:spcAft>
                <a:spcPts val="0"/>
              </a:spcAft>
              <a:buFont typeface="Wingdings" pitchFamily="2" charset="2"/>
              <a:buChar char="ü"/>
              <a:defRPr/>
            </a:pPr>
            <a:r>
              <a:rPr lang="tr-TR" sz="1200" dirty="0">
                <a:latin typeface="Times New Roman" panose="02020603050405020304" pitchFamily="18" charset="0"/>
                <a:cs typeface="Times New Roman" panose="02020603050405020304" pitchFamily="18" charset="0"/>
              </a:rPr>
              <a:t>Norm kadro çerçevesinde İl Özel İdaresinin ve bağlı kuruluşlarının kadrolarının </a:t>
            </a:r>
            <a:r>
              <a:rPr lang="tr-TR" sz="1200" dirty="0" smtClean="0">
                <a:latin typeface="Times New Roman" panose="02020603050405020304" pitchFamily="18" charset="0"/>
                <a:cs typeface="Times New Roman" panose="02020603050405020304" pitchFamily="18" charset="0"/>
              </a:rPr>
              <a:t>ihdas, iptal </a:t>
            </a:r>
            <a:r>
              <a:rPr lang="tr-TR" sz="1200" dirty="0">
                <a:latin typeface="Times New Roman" panose="02020603050405020304" pitchFamily="18" charset="0"/>
                <a:cs typeface="Times New Roman" panose="02020603050405020304" pitchFamily="18" charset="0"/>
              </a:rPr>
              <a:t>ve değiştirilmesine karar vermek.</a:t>
            </a:r>
          </a:p>
          <a:p>
            <a:pPr marL="365760" indent="-283464"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Yurt </a:t>
            </a:r>
            <a:r>
              <a:rPr lang="tr-TR" sz="1200" dirty="0">
                <a:latin typeface="Times New Roman" panose="02020603050405020304" pitchFamily="18" charset="0"/>
                <a:cs typeface="Times New Roman" panose="02020603050405020304" pitchFamily="18" charset="0"/>
              </a:rPr>
              <a:t>içindeki ve yurt dışındaki mahallî idareler ve mahallî idare birlikleriyle karşılıklı işbirliği yapılmasına karar vermek. </a:t>
            </a:r>
          </a:p>
          <a:p>
            <a:pPr marL="365760" indent="-283464"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Diğer </a:t>
            </a:r>
            <a:r>
              <a:rPr lang="tr-TR" sz="1200" dirty="0">
                <a:latin typeface="Times New Roman" panose="02020603050405020304" pitchFamily="18" charset="0"/>
                <a:cs typeface="Times New Roman" panose="02020603050405020304" pitchFamily="18" charset="0"/>
              </a:rPr>
              <a:t>mahallî idarelerle birlik kurulmasına, kurulmuş birliklere katılmaya veya ayrılmaya karar vermek.</a:t>
            </a:r>
          </a:p>
          <a:p>
            <a:pPr marL="365760" indent="-283464"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İl </a:t>
            </a:r>
            <a:r>
              <a:rPr lang="tr-TR" sz="1200" dirty="0">
                <a:latin typeface="Times New Roman" panose="02020603050405020304" pitchFamily="18" charset="0"/>
                <a:cs typeface="Times New Roman" panose="02020603050405020304" pitchFamily="18" charset="0"/>
              </a:rPr>
              <a:t>Özel İdaresine kanunlarla verilen görev ve hizmetler dışında kalan ve ilgililerin isteğine bağlı hizmetler için uygulanacak ücret tarifesini belirlemek.</a:t>
            </a:r>
          </a:p>
          <a:p>
            <a:pPr marL="365760" indent="-283464" fontAlgn="auto">
              <a:lnSpc>
                <a:spcPct val="110000"/>
              </a:lnSpc>
              <a:spcBef>
                <a:spcPts val="0"/>
              </a:spcBef>
              <a:spcAft>
                <a:spcPts val="0"/>
              </a:spcAft>
              <a:buFont typeface="Wingdings 2"/>
              <a:buChar char=""/>
              <a:defRPr/>
            </a:pPr>
            <a:endParaRPr lang="tr-TR" sz="1100" dirty="0">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pPr>
              <a:defRPr/>
            </a:pPr>
            <a:fld id="{D2914056-09AB-44C1-AEE7-28C0A71DC0D9}" type="slidenum">
              <a:rPr lang="tr-TR"/>
              <a:pPr>
                <a:defRPr/>
              </a:pPr>
              <a:t>8</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38417" y="2985"/>
            <a:ext cx="6168751" cy="1200329"/>
          </a:xfrm>
          <a:prstGeom prst="rect">
            <a:avLst/>
          </a:prstGeom>
          <a:gradFill flip="none" rotWithShape="1">
            <a:gsLst>
              <a:gs pos="97000">
                <a:srgbClr val="5E9EFF"/>
              </a:gs>
              <a:gs pos="20000">
                <a:schemeClr val="bg1"/>
              </a:gs>
              <a:gs pos="97000">
                <a:srgbClr val="C4D6EB"/>
              </a:gs>
              <a:gs pos="100000">
                <a:srgbClr val="FFEBFA"/>
              </a:gs>
            </a:gsLst>
            <a:lin ang="16200000" scaled="1"/>
            <a:tileRect/>
          </a:gradFill>
          <a:ln>
            <a:noFill/>
          </a:ln>
          <a:effectLst>
            <a:softEdge rad="63500"/>
          </a:effectLst>
        </p:spPr>
        <p:txBody>
          <a:bodyPr>
            <a:spAutoFit/>
          </a:bodyPr>
          <a:lstStyle/>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latin typeface="+mn-lt"/>
              <a:cs typeface="+mn-cs"/>
            </a:endParaRPr>
          </a:p>
          <a:p>
            <a:pPr fontAlgn="auto">
              <a:spcBef>
                <a:spcPts val="0"/>
              </a:spcBef>
              <a:spcAft>
                <a:spcPts val="0"/>
              </a:spcAft>
              <a:defRPr/>
            </a:pPr>
            <a:endParaRPr lang="tr-TR" dirty="0">
              <a:solidFill>
                <a:schemeClr val="accent5">
                  <a:lumMod val="40000"/>
                  <a:lumOff val="60000"/>
                </a:schemeClr>
              </a:solidFill>
              <a:latin typeface="+mn-lt"/>
              <a:cs typeface="+mn-cs"/>
            </a:endParaRPr>
          </a:p>
        </p:txBody>
      </p:sp>
      <p:sp>
        <p:nvSpPr>
          <p:cNvPr id="3" name="Metin kutusu 2"/>
          <p:cNvSpPr txBox="1"/>
          <p:nvPr/>
        </p:nvSpPr>
        <p:spPr>
          <a:xfrm>
            <a:off x="1125538" y="498475"/>
            <a:ext cx="5589587" cy="246063"/>
          </a:xfrm>
          <a:prstGeom prst="rect">
            <a:avLst/>
          </a:prstGeom>
          <a:solidFill>
            <a:schemeClr val="accent1">
              <a:lumMod val="75000"/>
            </a:schemeClr>
          </a:solidFill>
        </p:spPr>
        <p:txBody>
          <a:bodyPr anchor="ctr">
            <a:spAutoFit/>
          </a:bodyPr>
          <a:lstStyle/>
          <a:p>
            <a:pPr algn="r" fontAlgn="auto">
              <a:spcBef>
                <a:spcPts val="0"/>
              </a:spcBef>
              <a:spcAft>
                <a:spcPts val="0"/>
              </a:spcAft>
              <a:defRPr/>
            </a:pPr>
            <a:r>
              <a:rPr lang="tr-TR" sz="1000" dirty="0">
                <a:solidFill>
                  <a:schemeClr val="bg1"/>
                </a:solidFill>
                <a:latin typeface="Arial" panose="020B0604020202020204" pitchFamily="34" charset="0"/>
                <a:cs typeface="Arial" panose="020B0604020202020204" pitchFamily="34" charset="0"/>
              </a:rPr>
              <a:t>Edirne</a:t>
            </a:r>
            <a:r>
              <a:rPr lang="tr-TR" sz="1000" dirty="0">
                <a:latin typeface="Arial" panose="020B0604020202020204" pitchFamily="34" charset="0"/>
                <a:cs typeface="Arial" panose="020B0604020202020204" pitchFamily="34" charset="0"/>
              </a:rPr>
              <a:t> </a:t>
            </a:r>
            <a:r>
              <a:rPr lang="tr-TR" sz="1000" dirty="0">
                <a:solidFill>
                  <a:schemeClr val="bg1"/>
                </a:solidFill>
                <a:latin typeface="Arial" panose="020B0604020202020204" pitchFamily="34" charset="0"/>
                <a:cs typeface="Arial" panose="020B0604020202020204" pitchFamily="34" charset="0"/>
              </a:rPr>
              <a:t>İl Özel İdaresi</a:t>
            </a:r>
          </a:p>
        </p:txBody>
      </p:sp>
      <p:sp>
        <p:nvSpPr>
          <p:cNvPr id="4" name="Metin kutusu 3"/>
          <p:cNvSpPr txBox="1"/>
          <p:nvPr/>
        </p:nvSpPr>
        <p:spPr>
          <a:xfrm>
            <a:off x="928688" y="8532813"/>
            <a:ext cx="5786437" cy="276225"/>
          </a:xfrm>
          <a:prstGeom prst="rect">
            <a:avLst/>
          </a:prstGeom>
          <a:solidFill>
            <a:srgbClr val="30B2C0"/>
          </a:solidFill>
        </p:spPr>
        <p:txBody>
          <a:bodyPr anchor="ctr">
            <a:spAutoFit/>
          </a:bodyPr>
          <a:lstStyle/>
          <a:p>
            <a:pPr fontAlgn="auto">
              <a:spcBef>
                <a:spcPts val="0"/>
              </a:spcBef>
              <a:spcAft>
                <a:spcPts val="0"/>
              </a:spcAft>
              <a:defRPr/>
            </a:pPr>
            <a:r>
              <a:rPr lang="tr-TR" sz="1000" dirty="0">
                <a:solidFill>
                  <a:schemeClr val="accent6">
                    <a:lumMod val="75000"/>
                  </a:schemeClr>
                </a:solidFill>
                <a:latin typeface="Arial" panose="020B0604020202020204" pitchFamily="34" charset="0"/>
                <a:cs typeface="Arial" panose="020B0604020202020204" pitchFamily="34" charset="0"/>
              </a:rPr>
              <a:t>Edirne İl Özel İdaresi </a:t>
            </a:r>
            <a:r>
              <a:rPr lang="tr-TR" sz="1000" dirty="0" smtClean="0">
                <a:solidFill>
                  <a:schemeClr val="accent6">
                    <a:lumMod val="75000"/>
                  </a:schemeClr>
                </a:solidFill>
                <a:latin typeface="Arial" panose="020B0604020202020204" pitchFamily="34" charset="0"/>
                <a:cs typeface="Arial" panose="020B0604020202020204" pitchFamily="34" charset="0"/>
              </a:rPr>
              <a:t>2023 </a:t>
            </a:r>
            <a:r>
              <a:rPr lang="tr-TR" sz="1000" dirty="0">
                <a:solidFill>
                  <a:schemeClr val="accent6">
                    <a:lumMod val="75000"/>
                  </a:schemeClr>
                </a:solidFill>
                <a:latin typeface="Arial" panose="020B0604020202020204" pitchFamily="34" charset="0"/>
                <a:cs typeface="Arial" panose="020B0604020202020204" pitchFamily="34" charset="0"/>
              </a:rPr>
              <a:t>Yılı Performans Programı</a:t>
            </a:r>
            <a:r>
              <a:rPr lang="tr-TR" sz="1200" dirty="0">
                <a:latin typeface="Arial" panose="020B0604020202020204" pitchFamily="34" charset="0"/>
                <a:cs typeface="Arial" panose="020B0604020202020204" pitchFamily="34" charset="0"/>
              </a:rPr>
              <a:t>			</a:t>
            </a:r>
            <a:endParaRPr lang="tr-TR" sz="1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extLst>
              <a:ext uri="{28A0092B-C50C-407E-A947-70E740481C1C}"/>
            </a:extLst>
          </a:blip>
          <a:stretch>
            <a:fillRect/>
          </a:stretch>
        </p:blipFill>
        <p:spPr>
          <a:xfrm>
            <a:off x="6143645" y="13583"/>
            <a:ext cx="500066" cy="453965"/>
          </a:xfrm>
          <a:prstGeom prst="rect">
            <a:avLst/>
          </a:prstGeom>
          <a:effectLst>
            <a:glow>
              <a:schemeClr val="accent1">
                <a:alpha val="0"/>
              </a:schemeClr>
            </a:glow>
          </a:effectLst>
        </p:spPr>
      </p:pic>
      <p:sp>
        <p:nvSpPr>
          <p:cNvPr id="7" name="İçerik Yer Tutucusu 2"/>
          <p:cNvSpPr>
            <a:spLocks noGrp="1"/>
          </p:cNvSpPr>
          <p:nvPr>
            <p:ph idx="1"/>
          </p:nvPr>
        </p:nvSpPr>
        <p:spPr>
          <a:xfrm>
            <a:off x="992188" y="827088"/>
            <a:ext cx="5605462" cy="7705725"/>
          </a:xfrm>
        </p:spPr>
        <p:txBody>
          <a:bodyPr>
            <a:noAutofit/>
          </a:bodyPr>
          <a:lstStyle/>
          <a:p>
            <a:pPr marL="180975" indent="0" fontAlgn="auto">
              <a:lnSpc>
                <a:spcPct val="110000"/>
              </a:lnSpc>
              <a:spcBef>
                <a:spcPts val="0"/>
              </a:spcBef>
              <a:spcAft>
                <a:spcPts val="0"/>
              </a:spcAft>
              <a:buFont typeface="Wingdings 2"/>
              <a:buNone/>
              <a:defRPr/>
            </a:pPr>
            <a:r>
              <a:rPr lang="tr-TR" sz="1100" b="1" dirty="0" smtClean="0">
                <a:latin typeface="Arial" panose="020B0604020202020204" pitchFamily="34" charset="0"/>
                <a:cs typeface="Arial" panose="020B0604020202020204" pitchFamily="34" charset="0"/>
              </a:rPr>
              <a:t>	</a:t>
            </a:r>
            <a:r>
              <a:rPr lang="tr-TR" sz="1200" b="1" dirty="0" smtClean="0">
                <a:solidFill>
                  <a:srgbClr val="002060"/>
                </a:solidFill>
                <a:latin typeface="Times New Roman" panose="02020603050405020304" pitchFamily="18" charset="0"/>
                <a:cs typeface="Times New Roman" panose="02020603050405020304" pitchFamily="18" charset="0"/>
              </a:rPr>
              <a:t>İl Encümeninin Görev </a:t>
            </a:r>
            <a:r>
              <a:rPr lang="tr-TR" sz="1200" b="1" dirty="0">
                <a:solidFill>
                  <a:srgbClr val="002060"/>
                </a:solidFill>
                <a:latin typeface="Times New Roman" panose="02020603050405020304" pitchFamily="18" charset="0"/>
                <a:cs typeface="Times New Roman" panose="02020603050405020304" pitchFamily="18" charset="0"/>
              </a:rPr>
              <a:t>ve </a:t>
            </a:r>
            <a:r>
              <a:rPr lang="tr-TR" sz="1200" b="1" dirty="0" smtClean="0">
                <a:solidFill>
                  <a:srgbClr val="002060"/>
                </a:solidFill>
                <a:latin typeface="Times New Roman" panose="02020603050405020304" pitchFamily="18" charset="0"/>
                <a:cs typeface="Times New Roman" panose="02020603050405020304" pitchFamily="18" charset="0"/>
              </a:rPr>
              <a:t>Yetkileri</a:t>
            </a:r>
          </a:p>
          <a:p>
            <a:pPr marL="180975" indent="0" algn="ctr" fontAlgn="auto">
              <a:lnSpc>
                <a:spcPct val="110000"/>
              </a:lnSpc>
              <a:spcBef>
                <a:spcPts val="0"/>
              </a:spcBef>
              <a:spcAft>
                <a:spcPts val="0"/>
              </a:spcAft>
              <a:buFont typeface="Wingdings 2"/>
              <a:buNone/>
              <a:defRPr/>
            </a:pPr>
            <a:endParaRPr lang="tr-TR" sz="1200" dirty="0">
              <a:latin typeface="Times New Roman" panose="02020603050405020304" pitchFamily="18" charset="0"/>
              <a:cs typeface="Times New Roman" panose="02020603050405020304" pitchFamily="18" charset="0"/>
            </a:endParaRPr>
          </a:p>
          <a:p>
            <a:pPr marL="114300" indent="0" algn="just" fontAlgn="auto">
              <a:spcAft>
                <a:spcPts val="0"/>
              </a:spcAft>
              <a:buFont typeface="Wingdings 2"/>
              <a:buNone/>
              <a:defRPr/>
            </a:pPr>
            <a:r>
              <a:rPr lang="tr-TR" sz="1200" dirty="0" smtClean="0">
                <a:latin typeface="Times New Roman" panose="02020603050405020304" pitchFamily="18" charset="0"/>
                <a:cs typeface="Times New Roman" panose="02020603050405020304" pitchFamily="18" charset="0"/>
              </a:rPr>
              <a:t>       İl </a:t>
            </a:r>
            <a:r>
              <a:rPr lang="tr-TR" sz="1200" dirty="0">
                <a:latin typeface="Times New Roman" panose="02020603050405020304" pitchFamily="18" charset="0"/>
                <a:cs typeface="Times New Roman" panose="02020603050405020304" pitchFamily="18" charset="0"/>
              </a:rPr>
              <a:t>encümeni valinin başkanlığında, genel sekreter ile </a:t>
            </a:r>
            <a:r>
              <a:rPr lang="tr-TR" sz="1200" dirty="0" smtClean="0">
                <a:latin typeface="Times New Roman" panose="02020603050405020304" pitchFamily="18" charset="0"/>
                <a:cs typeface="Times New Roman" panose="02020603050405020304" pitchFamily="18" charset="0"/>
              </a:rPr>
              <a:t>il genel </a:t>
            </a:r>
            <a:r>
              <a:rPr lang="tr-TR" sz="1200" dirty="0">
                <a:latin typeface="Times New Roman" panose="02020603050405020304" pitchFamily="18" charset="0"/>
                <a:cs typeface="Times New Roman" panose="02020603050405020304" pitchFamily="18" charset="0"/>
              </a:rPr>
              <a:t>meclisinin her yıl kendi üyeleri arasından seçeceği üç üye ve valinin her yıl birim amirleri arasından seçeceği </a:t>
            </a:r>
            <a:r>
              <a:rPr lang="tr-TR" sz="1200" dirty="0" smtClean="0">
                <a:latin typeface="Times New Roman" panose="02020603050405020304" pitchFamily="18" charset="0"/>
                <a:cs typeface="Times New Roman" panose="02020603050405020304" pitchFamily="18" charset="0"/>
              </a:rPr>
              <a:t>iki üyeden </a:t>
            </a:r>
            <a:r>
              <a:rPr lang="tr-TR" sz="1200" dirty="0">
                <a:latin typeface="Times New Roman" panose="02020603050405020304" pitchFamily="18" charset="0"/>
                <a:cs typeface="Times New Roman" panose="02020603050405020304" pitchFamily="18" charset="0"/>
              </a:rPr>
              <a:t>oluşur.</a:t>
            </a:r>
            <a:endParaRPr lang="tr-TR" sz="1200" dirty="0" smtClean="0">
              <a:solidFill>
                <a:srgbClr val="FFFF00"/>
              </a:solidFill>
              <a:latin typeface="Times New Roman" panose="02020603050405020304" pitchFamily="18" charset="0"/>
              <a:cs typeface="Times New Roman" panose="02020603050405020304" pitchFamily="18" charset="0"/>
            </a:endParaRPr>
          </a:p>
          <a:p>
            <a:pPr marL="180975" indent="0" algn="just" fontAlgn="auto">
              <a:lnSpc>
                <a:spcPct val="110000"/>
              </a:lnSpc>
              <a:spcBef>
                <a:spcPts val="0"/>
              </a:spcBef>
              <a:spcAft>
                <a:spcPts val="0"/>
              </a:spcAft>
              <a:buFont typeface="Wingdings 2"/>
              <a:buNone/>
              <a:defRPr/>
            </a:pPr>
            <a:r>
              <a:rPr lang="tr-TR" sz="1200" dirty="0" smtClean="0">
                <a:latin typeface="Times New Roman" panose="02020603050405020304" pitchFamily="18" charset="0"/>
                <a:cs typeface="Times New Roman" panose="02020603050405020304" pitchFamily="18" charset="0"/>
              </a:rPr>
              <a:t>	</a:t>
            </a:r>
          </a:p>
          <a:p>
            <a:pPr marL="180975" indent="0" algn="just" fontAlgn="auto">
              <a:lnSpc>
                <a:spcPct val="110000"/>
              </a:lnSpc>
              <a:spcBef>
                <a:spcPts val="0"/>
              </a:spcBef>
              <a:spcAft>
                <a:spcPts val="0"/>
              </a:spcAft>
              <a:buFont typeface="Wingdings 2"/>
              <a:buNone/>
              <a:defRPr/>
            </a:pPr>
            <a:r>
              <a:rPr lang="tr-TR" sz="1200" dirty="0">
                <a:latin typeface="Times New Roman" panose="02020603050405020304" pitchFamily="18" charset="0"/>
                <a:cs typeface="Times New Roman" panose="02020603050405020304" pitchFamily="18" charset="0"/>
              </a:rPr>
              <a:t>	</a:t>
            </a:r>
            <a:r>
              <a:rPr lang="tr-TR" sz="1200" b="1" dirty="0" smtClean="0">
                <a:solidFill>
                  <a:schemeClr val="accent1">
                    <a:lumMod val="50000"/>
                  </a:schemeClr>
                </a:solidFill>
                <a:latin typeface="Times New Roman" panose="02020603050405020304" pitchFamily="18" charset="0"/>
                <a:cs typeface="Times New Roman" panose="02020603050405020304" pitchFamily="18" charset="0"/>
              </a:rPr>
              <a:t>Encümenin </a:t>
            </a:r>
            <a:r>
              <a:rPr lang="tr-TR" sz="1200" b="1" dirty="0">
                <a:solidFill>
                  <a:schemeClr val="accent1">
                    <a:lumMod val="50000"/>
                  </a:schemeClr>
                </a:solidFill>
                <a:latin typeface="Times New Roman" panose="02020603050405020304" pitchFamily="18" charset="0"/>
                <a:cs typeface="Times New Roman" panose="02020603050405020304" pitchFamily="18" charset="0"/>
              </a:rPr>
              <a:t>görev ve yetkileri şunlardır</a:t>
            </a:r>
            <a:r>
              <a:rPr lang="tr-TR" sz="1200" b="1" dirty="0" smtClean="0">
                <a:solidFill>
                  <a:schemeClr val="accent1">
                    <a:lumMod val="50000"/>
                  </a:schemeClr>
                </a:solidFill>
                <a:latin typeface="Times New Roman" panose="02020603050405020304" pitchFamily="18" charset="0"/>
                <a:cs typeface="Times New Roman" panose="02020603050405020304" pitchFamily="18" charset="0"/>
              </a:rPr>
              <a:t>:</a:t>
            </a:r>
          </a:p>
          <a:p>
            <a:pPr marL="180975" indent="0" algn="just" fontAlgn="auto">
              <a:lnSpc>
                <a:spcPct val="110000"/>
              </a:lnSpc>
              <a:spcBef>
                <a:spcPts val="0"/>
              </a:spcBef>
              <a:spcAft>
                <a:spcPts val="0"/>
              </a:spcAft>
              <a:buFont typeface="Wingdings 2"/>
              <a:buNone/>
              <a:defRPr/>
            </a:pPr>
            <a:endParaRPr lang="tr-TR" sz="1200" dirty="0" smtClean="0">
              <a:latin typeface="Times New Roman" panose="02020603050405020304" pitchFamily="18" charset="0"/>
              <a:cs typeface="Times New Roman" panose="02020603050405020304" pitchFamily="18" charset="0"/>
            </a:endParaRPr>
          </a:p>
          <a:p>
            <a:pPr marL="352425" indent="-171450"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Stratejik </a:t>
            </a:r>
            <a:r>
              <a:rPr lang="tr-TR" sz="1200" dirty="0">
                <a:latin typeface="Times New Roman" panose="02020603050405020304" pitchFamily="18" charset="0"/>
                <a:cs typeface="Times New Roman" panose="02020603050405020304" pitchFamily="18" charset="0"/>
              </a:rPr>
              <a:t>plân ve yıllık çalışma programı ile bütçe ve kesin hesabı inceleyip İl Genel Meclisine görüş bildirmek.</a:t>
            </a:r>
          </a:p>
          <a:p>
            <a:pPr marL="352425" indent="-171450"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Yıllık </a:t>
            </a:r>
            <a:r>
              <a:rPr lang="tr-TR" sz="1200" dirty="0">
                <a:latin typeface="Times New Roman" panose="02020603050405020304" pitchFamily="18" charset="0"/>
                <a:cs typeface="Times New Roman" panose="02020603050405020304" pitchFamily="18" charset="0"/>
              </a:rPr>
              <a:t>çalışma programına alınan işlerle ilgili kamulaştırma kararlarını almak ve uygulamak.</a:t>
            </a:r>
          </a:p>
          <a:p>
            <a:pPr marL="352425" indent="-171450"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Öngörülmeyen </a:t>
            </a:r>
            <a:r>
              <a:rPr lang="tr-TR" sz="1200" dirty="0">
                <a:latin typeface="Times New Roman" panose="02020603050405020304" pitchFamily="18" charset="0"/>
                <a:cs typeface="Times New Roman" panose="02020603050405020304" pitchFamily="18" charset="0"/>
              </a:rPr>
              <a:t>giderler ödeneğinin harcama yerlerini belirlemek.</a:t>
            </a:r>
          </a:p>
          <a:p>
            <a:pPr marL="352425" indent="-171450"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Bütçede </a:t>
            </a:r>
            <a:r>
              <a:rPr lang="tr-TR" sz="1200" dirty="0">
                <a:latin typeface="Times New Roman" panose="02020603050405020304" pitchFamily="18" charset="0"/>
                <a:cs typeface="Times New Roman" panose="02020603050405020304" pitchFamily="18" charset="0"/>
              </a:rPr>
              <a:t>fonksiyonel sınıflandırmanın ikinci düzeyleri arasında aktarma yapmak.</a:t>
            </a:r>
          </a:p>
          <a:p>
            <a:pPr marL="352425" indent="-171450"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Kanunlarda </a:t>
            </a:r>
            <a:r>
              <a:rPr lang="tr-TR" sz="1200" dirty="0">
                <a:latin typeface="Times New Roman" panose="02020603050405020304" pitchFamily="18" charset="0"/>
                <a:cs typeface="Times New Roman" panose="02020603050405020304" pitchFamily="18" charset="0"/>
              </a:rPr>
              <a:t>öngörülen cezaları vermek.</a:t>
            </a:r>
          </a:p>
          <a:p>
            <a:pPr marL="352425" indent="-171450"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Vergi</a:t>
            </a:r>
            <a:r>
              <a:rPr lang="tr-TR" sz="1200" dirty="0">
                <a:latin typeface="Times New Roman" panose="02020603050405020304" pitchFamily="18" charset="0"/>
                <a:cs typeface="Times New Roman" panose="02020603050405020304" pitchFamily="18" charset="0"/>
              </a:rPr>
              <a:t>, resim ve harçlar dışında kalan ve miktarı beş milyar Türk Lirasına kadar olan ihtilafların </a:t>
            </a:r>
            <a:r>
              <a:rPr lang="tr-TR" sz="1200" dirty="0" smtClean="0">
                <a:latin typeface="Times New Roman" panose="02020603050405020304" pitchFamily="18" charset="0"/>
                <a:cs typeface="Times New Roman" panose="02020603050405020304" pitchFamily="18" charset="0"/>
              </a:rPr>
              <a:t>sulhen </a:t>
            </a:r>
            <a:r>
              <a:rPr lang="tr-TR" sz="1200" dirty="0">
                <a:latin typeface="Times New Roman" panose="02020603050405020304" pitchFamily="18" charset="0"/>
                <a:cs typeface="Times New Roman" panose="02020603050405020304" pitchFamily="18" charset="0"/>
              </a:rPr>
              <a:t>halline karar vermek.</a:t>
            </a:r>
          </a:p>
          <a:p>
            <a:pPr marL="352425" indent="-171450"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Taşınmaz </a:t>
            </a:r>
            <a:r>
              <a:rPr lang="tr-TR" sz="1200" dirty="0">
                <a:latin typeface="Times New Roman" panose="02020603050405020304" pitchFamily="18" charset="0"/>
                <a:cs typeface="Times New Roman" panose="02020603050405020304" pitchFamily="18" charset="0"/>
              </a:rPr>
              <a:t>mal satımına, trampa edilmesine ve tahsisine ilişkin kararları uygulamak, süresi üç yılı geçmemek üzere kiralanmasına karar vermek.</a:t>
            </a:r>
          </a:p>
          <a:p>
            <a:pPr marL="352425" indent="-171450"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Belediye </a:t>
            </a:r>
            <a:r>
              <a:rPr lang="tr-TR" sz="1200" dirty="0">
                <a:latin typeface="Times New Roman" panose="02020603050405020304" pitchFamily="18" charset="0"/>
                <a:cs typeface="Times New Roman" panose="02020603050405020304" pitchFamily="18" charset="0"/>
              </a:rPr>
              <a:t>sınırları dışındaki umuma açık yerlerin açılış ve kapanış saatlerini belirlemek</a:t>
            </a:r>
          </a:p>
          <a:p>
            <a:pPr marL="352425" indent="-171450"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Vali </a:t>
            </a:r>
            <a:r>
              <a:rPr lang="tr-TR" sz="1200" dirty="0">
                <a:latin typeface="Times New Roman" panose="02020603050405020304" pitchFamily="18" charset="0"/>
                <a:cs typeface="Times New Roman" panose="02020603050405020304" pitchFamily="18" charset="0"/>
              </a:rPr>
              <a:t>tarafından havale edilen konularda görüş </a:t>
            </a:r>
            <a:r>
              <a:rPr lang="tr-TR" sz="1200" dirty="0" smtClean="0">
                <a:latin typeface="Times New Roman" panose="02020603050405020304" pitchFamily="18" charset="0"/>
                <a:cs typeface="Times New Roman" panose="02020603050405020304" pitchFamily="18" charset="0"/>
              </a:rPr>
              <a:t>bildirmek.	</a:t>
            </a:r>
          </a:p>
          <a:p>
            <a:pPr marL="352425" indent="-171450" algn="just" fontAlgn="auto">
              <a:lnSpc>
                <a:spcPct val="110000"/>
              </a:lnSpc>
              <a:spcBef>
                <a:spcPts val="0"/>
              </a:spcBef>
              <a:spcAft>
                <a:spcPts val="0"/>
              </a:spcAft>
              <a:buFont typeface="Wingdings" pitchFamily="2" charset="2"/>
              <a:buChar char="ü"/>
              <a:defRPr/>
            </a:pPr>
            <a:r>
              <a:rPr lang="tr-TR" sz="1200" dirty="0" smtClean="0">
                <a:latin typeface="Times New Roman" panose="02020603050405020304" pitchFamily="18" charset="0"/>
                <a:cs typeface="Times New Roman" panose="02020603050405020304" pitchFamily="18" charset="0"/>
              </a:rPr>
              <a:t>Kanunlarla </a:t>
            </a:r>
            <a:r>
              <a:rPr lang="tr-TR" sz="1200" dirty="0">
                <a:latin typeface="Times New Roman" panose="02020603050405020304" pitchFamily="18" charset="0"/>
                <a:cs typeface="Times New Roman" panose="02020603050405020304" pitchFamily="18" charset="0"/>
              </a:rPr>
              <a:t>verilen diğer görevleri </a:t>
            </a:r>
            <a:r>
              <a:rPr lang="tr-TR" sz="1200" dirty="0" smtClean="0">
                <a:latin typeface="Times New Roman" panose="02020603050405020304" pitchFamily="18" charset="0"/>
                <a:cs typeface="Times New Roman" panose="02020603050405020304" pitchFamily="18" charset="0"/>
              </a:rPr>
              <a:t>yapmak.</a:t>
            </a:r>
          </a:p>
          <a:p>
            <a:pPr marL="180975" indent="0" algn="just" fontAlgn="auto">
              <a:lnSpc>
                <a:spcPct val="110000"/>
              </a:lnSpc>
              <a:spcBef>
                <a:spcPts val="0"/>
              </a:spcBef>
              <a:spcAft>
                <a:spcPts val="0"/>
              </a:spcAft>
              <a:buFont typeface="Wingdings 2"/>
              <a:buNone/>
              <a:defRPr/>
            </a:pPr>
            <a:endParaRPr lang="tr-TR" sz="1200" b="1" dirty="0">
              <a:latin typeface="Times New Roman" panose="02020603050405020304" pitchFamily="18" charset="0"/>
              <a:cs typeface="Times New Roman" panose="02020603050405020304" pitchFamily="18" charset="0"/>
            </a:endParaRPr>
          </a:p>
          <a:p>
            <a:pPr marL="180975" indent="0" algn="just" fontAlgn="auto">
              <a:lnSpc>
                <a:spcPct val="110000"/>
              </a:lnSpc>
              <a:spcBef>
                <a:spcPts val="0"/>
              </a:spcBef>
              <a:spcAft>
                <a:spcPts val="0"/>
              </a:spcAft>
              <a:buFont typeface="Wingdings 2"/>
              <a:buNone/>
              <a:defRPr/>
            </a:pPr>
            <a:r>
              <a:rPr lang="tr-TR" sz="1200" b="1" dirty="0" smtClean="0">
                <a:solidFill>
                  <a:srgbClr val="002060"/>
                </a:solidFill>
                <a:latin typeface="Times New Roman" panose="02020603050405020304" pitchFamily="18" charset="0"/>
                <a:cs typeface="Times New Roman" panose="02020603050405020304" pitchFamily="18" charset="0"/>
              </a:rPr>
              <a:t>                  Valinin </a:t>
            </a:r>
            <a:r>
              <a:rPr lang="tr-TR" sz="1200" b="1" dirty="0">
                <a:solidFill>
                  <a:srgbClr val="002060"/>
                </a:solidFill>
                <a:latin typeface="Times New Roman" panose="02020603050405020304" pitchFamily="18" charset="0"/>
                <a:cs typeface="Times New Roman" panose="02020603050405020304" pitchFamily="18" charset="0"/>
              </a:rPr>
              <a:t>Görev ve Yetkileri</a:t>
            </a:r>
          </a:p>
          <a:p>
            <a:pPr marL="180975" indent="0" algn="ctr" fontAlgn="auto">
              <a:lnSpc>
                <a:spcPct val="110000"/>
              </a:lnSpc>
              <a:spcBef>
                <a:spcPts val="0"/>
              </a:spcBef>
              <a:spcAft>
                <a:spcPts val="0"/>
              </a:spcAft>
              <a:buFont typeface="Wingdings 2"/>
              <a:buNone/>
              <a:defRPr/>
            </a:pPr>
            <a:endParaRPr lang="tr-TR" sz="1200" dirty="0">
              <a:latin typeface="Times New Roman" panose="02020603050405020304" pitchFamily="18" charset="0"/>
              <a:cs typeface="Times New Roman" panose="02020603050405020304" pitchFamily="18" charset="0"/>
            </a:endParaRPr>
          </a:p>
          <a:p>
            <a:pPr marL="180975" indent="0" algn="just" fontAlgn="auto">
              <a:lnSpc>
                <a:spcPct val="110000"/>
              </a:lnSpc>
              <a:spcBef>
                <a:spcPts val="0"/>
              </a:spcBef>
              <a:spcAft>
                <a:spcPts val="0"/>
              </a:spcAft>
              <a:buFont typeface="Wingdings 2"/>
              <a:buNone/>
              <a:defRPr/>
            </a:pPr>
            <a:r>
              <a:rPr lang="tr-TR" sz="1200" dirty="0">
                <a:latin typeface="Times New Roman" panose="02020603050405020304" pitchFamily="18" charset="0"/>
                <a:cs typeface="Times New Roman" panose="02020603050405020304" pitchFamily="18" charset="0"/>
              </a:rPr>
              <a:t>    Vali, İl Özel İdaresinin başı ve tüzel kişiliğinin temsilcisidir. Valinin görev ve yetkileri şunlardır:</a:t>
            </a:r>
          </a:p>
          <a:p>
            <a:pPr marL="180975" indent="0" algn="just" fontAlgn="auto">
              <a:lnSpc>
                <a:spcPct val="110000"/>
              </a:lnSpc>
              <a:spcBef>
                <a:spcPts val="0"/>
              </a:spcBef>
              <a:spcAft>
                <a:spcPts val="0"/>
              </a:spcAft>
              <a:buFont typeface="Wingdings 2"/>
              <a:buNone/>
              <a:defRPr/>
            </a:pPr>
            <a:endParaRPr lang="tr-TR" sz="1200" dirty="0">
              <a:latin typeface="Times New Roman" panose="02020603050405020304" pitchFamily="18" charset="0"/>
              <a:cs typeface="Times New Roman" panose="02020603050405020304" pitchFamily="18" charset="0"/>
            </a:endParaRPr>
          </a:p>
          <a:p>
            <a:pPr marL="352425" indent="-171450" algn="just" fontAlgn="auto">
              <a:lnSpc>
                <a:spcPct val="110000"/>
              </a:lnSpc>
              <a:spcBef>
                <a:spcPts val="0"/>
              </a:spcBef>
              <a:spcAft>
                <a:spcPts val="0"/>
              </a:spcAft>
              <a:buFont typeface="Wingdings" pitchFamily="2" charset="2"/>
              <a:buChar char="ü"/>
              <a:defRPr/>
            </a:pPr>
            <a:r>
              <a:rPr lang="tr-TR" sz="1200" dirty="0">
                <a:latin typeface="Times New Roman" panose="02020603050405020304" pitchFamily="18" charset="0"/>
                <a:cs typeface="Times New Roman" panose="02020603050405020304" pitchFamily="18" charset="0"/>
              </a:rPr>
              <a:t>İl Özel İdaresi teşkilatının en üst amiri olarak İl Özel İdaresi teşkilâtını sevk ve idare etmek, İl Özel İdaresinin hak ve menfaatlerini korumak.</a:t>
            </a:r>
          </a:p>
          <a:p>
            <a:pPr marL="352425" indent="-171450" algn="just" fontAlgn="auto">
              <a:lnSpc>
                <a:spcPct val="110000"/>
              </a:lnSpc>
              <a:spcBef>
                <a:spcPts val="0"/>
              </a:spcBef>
              <a:spcAft>
                <a:spcPts val="0"/>
              </a:spcAft>
              <a:buFont typeface="Wingdings" pitchFamily="2" charset="2"/>
              <a:buChar char="ü"/>
              <a:defRPr/>
            </a:pPr>
            <a:r>
              <a:rPr lang="tr-TR" sz="1200" dirty="0">
                <a:latin typeface="Times New Roman" panose="02020603050405020304" pitchFamily="18" charset="0"/>
                <a:cs typeface="Times New Roman" panose="02020603050405020304" pitchFamily="18" charset="0"/>
              </a:rPr>
              <a:t>İl Özel İdaresini stratejik plana uygun olarak yönetmek, İl Özel İdaresinin kurumsal stratejilerini oluşturmak, bu stratejilere uygun olarak bütçeyi, İl Özel İdaresi faaliyetlerinin ve personelinin performans ölçütlerini hazırlamak ve uygulamak, izlemek ve değerlendirmek, bunlarla ilgili raporları meclise sunmak</a:t>
            </a:r>
          </a:p>
          <a:p>
            <a:pPr marL="180975" indent="0" algn="just" fontAlgn="auto">
              <a:lnSpc>
                <a:spcPct val="110000"/>
              </a:lnSpc>
              <a:spcBef>
                <a:spcPts val="0"/>
              </a:spcBef>
              <a:spcAft>
                <a:spcPts val="0"/>
              </a:spcAft>
              <a:buFont typeface="Wingdings 2"/>
              <a:buNone/>
              <a:defRPr/>
            </a:pPr>
            <a:endParaRPr lang="tr-TR" sz="1200" dirty="0">
              <a:latin typeface="Times New Roman" panose="02020603050405020304" pitchFamily="18" charset="0"/>
              <a:cs typeface="Times New Roman" panose="02020603050405020304" pitchFamily="18" charset="0"/>
            </a:endParaRPr>
          </a:p>
          <a:p>
            <a:pPr marL="180975" indent="0" algn="just" fontAlgn="auto">
              <a:lnSpc>
                <a:spcPct val="110000"/>
              </a:lnSpc>
              <a:spcBef>
                <a:spcPts val="0"/>
              </a:spcBef>
              <a:spcAft>
                <a:spcPts val="0"/>
              </a:spcAft>
              <a:buFont typeface="Wingdings 2"/>
              <a:buNone/>
              <a:defRPr/>
            </a:pPr>
            <a:r>
              <a:rPr lang="tr-TR" sz="1200" dirty="0" smtClean="0">
                <a:latin typeface="Times New Roman" panose="02020603050405020304" pitchFamily="18" charset="0"/>
                <a:cs typeface="Times New Roman" panose="02020603050405020304" pitchFamily="18" charset="0"/>
              </a:rPr>
              <a:t>	</a:t>
            </a:r>
            <a:endParaRPr lang="tr-TR" sz="1200" dirty="0">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a:xfrm>
            <a:off x="6459538" y="8858250"/>
            <a:ext cx="342900" cy="285750"/>
          </a:xfrm>
        </p:spPr>
        <p:txBody>
          <a:bodyPr/>
          <a:lstStyle/>
          <a:p>
            <a:pPr>
              <a:defRPr/>
            </a:pPr>
            <a:fld id="{4F0241B1-C233-41EA-8502-7FEECB664B47}" type="slidenum">
              <a:rPr lang="tr-TR"/>
              <a:pPr>
                <a:defRPr/>
              </a:pPr>
              <a:t>9</a:t>
            </a:fld>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7153</TotalTime>
  <Words>7095</Words>
  <Application>Microsoft Office PowerPoint</Application>
  <PresentationFormat>Ekran Gösterisi (4:3)</PresentationFormat>
  <Paragraphs>2644</Paragraphs>
  <Slides>51</Slides>
  <Notes>42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51</vt:i4>
      </vt:variant>
    </vt:vector>
  </HeadingPairs>
  <TitlesOfParts>
    <vt:vector size="53" baseType="lpstr">
      <vt:lpstr>Gündönümü</vt:lpstr>
      <vt:lpstr>Worksheet</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ali eraslan</dc:creator>
  <cp:lastModifiedBy>Hasan AK</cp:lastModifiedBy>
  <cp:revision>906</cp:revision>
  <cp:lastPrinted>2016-10-21T13:01:52Z</cp:lastPrinted>
  <dcterms:created xsi:type="dcterms:W3CDTF">2014-10-15T12:06:37Z</dcterms:created>
  <dcterms:modified xsi:type="dcterms:W3CDTF">2022-11-23T13:32:52Z</dcterms:modified>
</cp:coreProperties>
</file>